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54"/>
  </p:notesMasterIdLst>
  <p:sldIdLst>
    <p:sldId id="256" r:id="rId2"/>
    <p:sldId id="301" r:id="rId3"/>
    <p:sldId id="1094" r:id="rId4"/>
    <p:sldId id="1092" r:id="rId5"/>
    <p:sldId id="1093" r:id="rId6"/>
    <p:sldId id="1061" r:id="rId7"/>
    <p:sldId id="1062" r:id="rId8"/>
    <p:sldId id="1080" r:id="rId9"/>
    <p:sldId id="1081" r:id="rId10"/>
    <p:sldId id="1082" r:id="rId11"/>
    <p:sldId id="1083" r:id="rId12"/>
    <p:sldId id="1084" r:id="rId13"/>
    <p:sldId id="1085" r:id="rId14"/>
    <p:sldId id="1086" r:id="rId15"/>
    <p:sldId id="1087" r:id="rId16"/>
    <p:sldId id="1063" r:id="rId17"/>
    <p:sldId id="1088" r:id="rId18"/>
    <p:sldId id="1089" r:id="rId19"/>
    <p:sldId id="1090" r:id="rId20"/>
    <p:sldId id="1091" r:id="rId21"/>
    <p:sldId id="1065" r:id="rId22"/>
    <p:sldId id="1095" r:id="rId23"/>
    <p:sldId id="1096" r:id="rId24"/>
    <p:sldId id="1099" r:id="rId25"/>
    <p:sldId id="1100" r:id="rId26"/>
    <p:sldId id="1098" r:id="rId27"/>
    <p:sldId id="1097" r:id="rId28"/>
    <p:sldId id="1101" r:id="rId29"/>
    <p:sldId id="1102" r:id="rId30"/>
    <p:sldId id="1103" r:id="rId31"/>
    <p:sldId id="1106" r:id="rId32"/>
    <p:sldId id="1108" r:id="rId33"/>
    <p:sldId id="1107" r:id="rId34"/>
    <p:sldId id="1109" r:id="rId35"/>
    <p:sldId id="1110" r:id="rId36"/>
    <p:sldId id="1111" r:id="rId37"/>
    <p:sldId id="1114" r:id="rId38"/>
    <p:sldId id="1115" r:id="rId39"/>
    <p:sldId id="1116" r:id="rId40"/>
    <p:sldId id="1120" r:id="rId41"/>
    <p:sldId id="1119" r:id="rId42"/>
    <p:sldId id="1117" r:id="rId43"/>
    <p:sldId id="1118" r:id="rId44"/>
    <p:sldId id="1121" r:id="rId45"/>
    <p:sldId id="1122" r:id="rId46"/>
    <p:sldId id="1123" r:id="rId47"/>
    <p:sldId id="1125" r:id="rId48"/>
    <p:sldId id="1126" r:id="rId49"/>
    <p:sldId id="1127" r:id="rId50"/>
    <p:sldId id="1128" r:id="rId51"/>
    <p:sldId id="888" r:id="rId52"/>
    <p:sldId id="112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B09B7907-18B3-4954-92AD-5009FA47C17A}"/>
    <pc:docChg chg="undo custSel addSld delSld modSld sldOrd">
      <pc:chgData name="Sharma Computer Academy" userId="08476b32c11f4418" providerId="LiveId" clId="{B09B7907-18B3-4954-92AD-5009FA47C17A}" dt="2023-06-23T12:00:32.714" v="2805" actId="20577"/>
      <pc:docMkLst>
        <pc:docMk/>
      </pc:docMkLst>
      <pc:sldChg chg="modSp modAnim">
        <pc:chgData name="Sharma Computer Academy" userId="08476b32c11f4418" providerId="LiveId" clId="{B09B7907-18B3-4954-92AD-5009FA47C17A}" dt="2023-06-19T06:36:43.629" v="2797"/>
        <pc:sldMkLst>
          <pc:docMk/>
          <pc:sldMk cId="0" sldId="301"/>
        </pc:sldMkLst>
        <pc:spChg chg="mod">
          <ac:chgData name="Sharma Computer Academy" userId="08476b32c11f4418" providerId="LiveId" clId="{B09B7907-18B3-4954-92AD-5009FA47C17A}" dt="2023-06-19T06:36:28.155" v="2795" actId="207"/>
          <ac:spMkLst>
            <pc:docMk/>
            <pc:sldMk cId="0" sldId="301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127985864" sldId="858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163317034" sldId="887"/>
        </pc:sldMkLst>
      </pc:sldChg>
      <pc:sldChg chg="modSp mod modAnim">
        <pc:chgData name="Sharma Computer Academy" userId="08476b32c11f4418" providerId="LiveId" clId="{B09B7907-18B3-4954-92AD-5009FA47C17A}" dt="2023-06-19T06:33:43.621" v="2721" actId="113"/>
        <pc:sldMkLst>
          <pc:docMk/>
          <pc:sldMk cId="2369336792" sldId="888"/>
        </pc:sldMkLst>
        <pc:spChg chg="mod">
          <ac:chgData name="Sharma Computer Academy" userId="08476b32c11f4418" providerId="LiveId" clId="{B09B7907-18B3-4954-92AD-5009FA47C17A}" dt="2023-06-19T06:26:49.439" v="2261" actId="20577"/>
          <ac:spMkLst>
            <pc:docMk/>
            <pc:sldMk cId="2369336792" sldId="888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9T06:33:43.621" v="2721" actId="113"/>
          <ac:spMkLst>
            <pc:docMk/>
            <pc:sldMk cId="2369336792" sldId="888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365653771" sldId="989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462578810" sldId="990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055451002" sldId="998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490443151" sldId="999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4232191045" sldId="1014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2488535190" sldId="1015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762185458" sldId="1017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2098397425" sldId="1018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091503220" sldId="1025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219156386" sldId="1026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4094348981" sldId="1027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063915211" sldId="1064"/>
        </pc:sldMkLst>
      </pc:sldChg>
      <pc:sldChg chg="modSp">
        <pc:chgData name="Sharma Computer Academy" userId="08476b32c11f4418" providerId="LiveId" clId="{B09B7907-18B3-4954-92AD-5009FA47C17A}" dt="2023-06-15T20:11:34.812" v="2" actId="207"/>
        <pc:sldMkLst>
          <pc:docMk/>
          <pc:sldMk cId="1680087452" sldId="1065"/>
        </pc:sldMkLst>
        <pc:spChg chg="mod">
          <ac:chgData name="Sharma Computer Academy" userId="08476b32c11f4418" providerId="LiveId" clId="{B09B7907-18B3-4954-92AD-5009FA47C17A}" dt="2023-06-15T20:11:34.812" v="2" actId="207"/>
          <ac:spMkLst>
            <pc:docMk/>
            <pc:sldMk cId="1680087452" sldId="1065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465239588" sldId="1066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673213626" sldId="1067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558000409" sldId="1068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287863830" sldId="1069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508910462" sldId="1070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2024081531" sldId="1071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843919645" sldId="1072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820127519" sldId="1073"/>
        </pc:sldMkLst>
      </pc:sldChg>
      <pc:sldChg chg="modSp">
        <pc:chgData name="Sharma Computer Academy" userId="08476b32c11f4418" providerId="LiveId" clId="{B09B7907-18B3-4954-92AD-5009FA47C17A}" dt="2023-06-19T06:34:52.849" v="2724" actId="113"/>
        <pc:sldMkLst>
          <pc:docMk/>
          <pc:sldMk cId="3364383077" sldId="1094"/>
        </pc:sldMkLst>
        <pc:spChg chg="mod">
          <ac:chgData name="Sharma Computer Academy" userId="08476b32c11f4418" providerId="LiveId" clId="{B09B7907-18B3-4954-92AD-5009FA47C17A}" dt="2023-06-19T06:34:52.849" v="2724" actId="113"/>
          <ac:spMkLst>
            <pc:docMk/>
            <pc:sldMk cId="3364383077" sldId="1094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B09B7907-18B3-4954-92AD-5009FA47C17A}" dt="2023-06-23T12:00:32.714" v="2805" actId="20577"/>
        <pc:sldMkLst>
          <pc:docMk/>
          <pc:sldMk cId="3008691030" sldId="1098"/>
        </pc:sldMkLst>
        <pc:spChg chg="mod">
          <ac:chgData name="Sharma Computer Academy" userId="08476b32c11f4418" providerId="LiveId" clId="{B09B7907-18B3-4954-92AD-5009FA47C17A}" dt="2023-06-23T12:00:32.714" v="2805" actId="20577"/>
          <ac:spMkLst>
            <pc:docMk/>
            <pc:sldMk cId="3008691030" sldId="1098"/>
            <ac:spMk id="3" creationId="{00000000-0000-0000-0000-000000000000}"/>
          </ac:spMkLst>
        </pc:spChg>
      </pc:sldChg>
      <pc:sldChg chg="modSp mod ord modAnim">
        <pc:chgData name="Sharma Computer Academy" userId="08476b32c11f4418" providerId="LiveId" clId="{B09B7907-18B3-4954-92AD-5009FA47C17A}" dt="2023-06-16T11:27:48.691" v="1752" actId="20578"/>
        <pc:sldMkLst>
          <pc:docMk/>
          <pc:sldMk cId="3223947562" sldId="1103"/>
        </pc:sldMkLst>
        <pc:spChg chg="mod">
          <ac:chgData name="Sharma Computer Academy" userId="08476b32c11f4418" providerId="LiveId" clId="{B09B7907-18B3-4954-92AD-5009FA47C17A}" dt="2023-06-15T21:22:58.419" v="28" actId="20577"/>
          <ac:spMkLst>
            <pc:docMk/>
            <pc:sldMk cId="3223947562" sldId="1103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5T21:27:09.325" v="376" actId="113"/>
          <ac:spMkLst>
            <pc:docMk/>
            <pc:sldMk cId="3223947562" sldId="1103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1285504150" sldId="1104"/>
        </pc:sldMkLst>
      </pc:sldChg>
      <pc:sldChg chg="del">
        <pc:chgData name="Sharma Computer Academy" userId="08476b32c11f4418" providerId="LiveId" clId="{B09B7907-18B3-4954-92AD-5009FA47C17A}" dt="2023-06-19T06:34:28.862" v="2722" actId="47"/>
        <pc:sldMkLst>
          <pc:docMk/>
          <pc:sldMk cId="3560904262" sldId="1105"/>
        </pc:sldMkLst>
      </pc:sldChg>
      <pc:sldChg chg="modSp add mod modAnim">
        <pc:chgData name="Sharma Computer Academy" userId="08476b32c11f4418" providerId="LiveId" clId="{B09B7907-18B3-4954-92AD-5009FA47C17A}" dt="2023-06-15T21:29:51.224" v="426" actId="20577"/>
        <pc:sldMkLst>
          <pc:docMk/>
          <pc:sldMk cId="3109018390" sldId="1106"/>
        </pc:sldMkLst>
        <pc:spChg chg="mod">
          <ac:chgData name="Sharma Computer Academy" userId="08476b32c11f4418" providerId="LiveId" clId="{B09B7907-18B3-4954-92AD-5009FA47C17A}" dt="2023-06-15T21:29:51.224" v="426" actId="20577"/>
          <ac:spMkLst>
            <pc:docMk/>
            <pc:sldMk cId="3109018390" sldId="1106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5T21:29:35.359" v="416" actId="113"/>
          <ac:spMkLst>
            <pc:docMk/>
            <pc:sldMk cId="3109018390" sldId="1106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B09B7907-18B3-4954-92AD-5009FA47C17A}" dt="2023-06-15T21:49:35.085" v="1204" actId="113"/>
        <pc:sldMkLst>
          <pc:docMk/>
          <pc:sldMk cId="1393771308" sldId="1107"/>
        </pc:sldMkLst>
        <pc:spChg chg="mod">
          <ac:chgData name="Sharma Computer Academy" userId="08476b32c11f4418" providerId="LiveId" clId="{B09B7907-18B3-4954-92AD-5009FA47C17A}" dt="2023-06-15T21:31:05.191" v="442" actId="20577"/>
          <ac:spMkLst>
            <pc:docMk/>
            <pc:sldMk cId="1393771308" sldId="1107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5T21:49:35.085" v="1204" actId="113"/>
          <ac:spMkLst>
            <pc:docMk/>
            <pc:sldMk cId="1393771308" sldId="1107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B09B7907-18B3-4954-92AD-5009FA47C17A}" dt="2023-06-15T21:40:51.518" v="995"/>
        <pc:sldMkLst>
          <pc:docMk/>
          <pc:sldMk cId="4184555110" sldId="1108"/>
        </pc:sldMkLst>
        <pc:spChg chg="mod">
          <ac:chgData name="Sharma Computer Academy" userId="08476b32c11f4418" providerId="LiveId" clId="{B09B7907-18B3-4954-92AD-5009FA47C17A}" dt="2023-06-15T21:40:38.309" v="993" actId="113"/>
          <ac:spMkLst>
            <pc:docMk/>
            <pc:sldMk cId="4184555110" sldId="1108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B09B7907-18B3-4954-92AD-5009FA47C17A}" dt="2023-06-15T21:56:40.855" v="1591" actId="113"/>
        <pc:sldMkLst>
          <pc:docMk/>
          <pc:sldMk cId="3264991912" sldId="1109"/>
        </pc:sldMkLst>
        <pc:spChg chg="mod">
          <ac:chgData name="Sharma Computer Academy" userId="08476b32c11f4418" providerId="LiveId" clId="{B09B7907-18B3-4954-92AD-5009FA47C17A}" dt="2023-06-15T21:50:51.145" v="1205" actId="20577"/>
          <ac:spMkLst>
            <pc:docMk/>
            <pc:sldMk cId="3264991912" sldId="1109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5T21:56:40.855" v="1591" actId="113"/>
          <ac:spMkLst>
            <pc:docMk/>
            <pc:sldMk cId="3264991912" sldId="1109"/>
            <ac:spMk id="3" creationId="{00000000-0000-0000-0000-000000000000}"/>
          </ac:spMkLst>
        </pc:spChg>
      </pc:sldChg>
      <pc:sldChg chg="delSp modSp mod">
        <pc:chgData name="Sharma Computer Academy" userId="08476b32c11f4418" providerId="LiveId" clId="{B09B7907-18B3-4954-92AD-5009FA47C17A}" dt="2023-06-15T22:02:05.038" v="1596" actId="14100"/>
        <pc:sldMkLst>
          <pc:docMk/>
          <pc:sldMk cId="327761876" sldId="1110"/>
        </pc:sldMkLst>
        <pc:spChg chg="del">
          <ac:chgData name="Sharma Computer Academy" userId="08476b32c11f4418" providerId="LiveId" clId="{B09B7907-18B3-4954-92AD-5009FA47C17A}" dt="2023-06-15T22:01:57.109" v="1593" actId="478"/>
          <ac:spMkLst>
            <pc:docMk/>
            <pc:sldMk cId="327761876" sldId="1110"/>
            <ac:spMk id="4" creationId="{150EB69A-30D3-8BDE-42E7-1327D5342109}"/>
          </ac:spMkLst>
        </pc:spChg>
        <pc:picChg chg="mod">
          <ac:chgData name="Sharma Computer Academy" userId="08476b32c11f4418" providerId="LiveId" clId="{B09B7907-18B3-4954-92AD-5009FA47C17A}" dt="2023-06-15T22:02:05.038" v="1596" actId="14100"/>
          <ac:picMkLst>
            <pc:docMk/>
            <pc:sldMk cId="327761876" sldId="1110"/>
            <ac:picMk id="5" creationId="{5284689F-12E4-24E4-62AD-1049720AF235}"/>
          </ac:picMkLst>
        </pc:picChg>
      </pc:sldChg>
      <pc:sldChg chg="modSp">
        <pc:chgData name="Sharma Computer Academy" userId="08476b32c11f4418" providerId="LiveId" clId="{B09B7907-18B3-4954-92AD-5009FA47C17A}" dt="2023-06-15T22:02:43.042" v="1597" actId="14826"/>
        <pc:sldMkLst>
          <pc:docMk/>
          <pc:sldMk cId="1544298371" sldId="1111"/>
        </pc:sldMkLst>
        <pc:picChg chg="mod">
          <ac:chgData name="Sharma Computer Academy" userId="08476b32c11f4418" providerId="LiveId" clId="{B09B7907-18B3-4954-92AD-5009FA47C17A}" dt="2023-06-15T22:02:43.042" v="1597" actId="14826"/>
          <ac:picMkLst>
            <pc:docMk/>
            <pc:sldMk cId="1544298371" sldId="1111"/>
            <ac:picMk id="5" creationId="{5284689F-12E4-24E4-62AD-1049720AF235}"/>
          </ac:picMkLst>
        </pc:picChg>
      </pc:sldChg>
      <pc:sldChg chg="del">
        <pc:chgData name="Sharma Computer Academy" userId="08476b32c11f4418" providerId="LiveId" clId="{B09B7907-18B3-4954-92AD-5009FA47C17A}" dt="2023-06-15T22:06:31.190" v="1602" actId="47"/>
        <pc:sldMkLst>
          <pc:docMk/>
          <pc:sldMk cId="747850609" sldId="1112"/>
        </pc:sldMkLst>
      </pc:sldChg>
      <pc:sldChg chg="add del">
        <pc:chgData name="Sharma Computer Academy" userId="08476b32c11f4418" providerId="LiveId" clId="{B09B7907-18B3-4954-92AD-5009FA47C17A}" dt="2023-06-15T22:06:44.110" v="1603" actId="47"/>
        <pc:sldMkLst>
          <pc:docMk/>
          <pc:sldMk cId="641144393" sldId="1113"/>
        </pc:sldMkLst>
      </pc:sldChg>
      <pc:sldChg chg="modSp add">
        <pc:chgData name="Sharma Computer Academy" userId="08476b32c11f4418" providerId="LiveId" clId="{B09B7907-18B3-4954-92AD-5009FA47C17A}" dt="2023-06-15T22:06:20.847" v="1601" actId="14826"/>
        <pc:sldMkLst>
          <pc:docMk/>
          <pc:sldMk cId="1185825268" sldId="1114"/>
        </pc:sldMkLst>
        <pc:picChg chg="mod">
          <ac:chgData name="Sharma Computer Academy" userId="08476b32c11f4418" providerId="LiveId" clId="{B09B7907-18B3-4954-92AD-5009FA47C17A}" dt="2023-06-15T22:06:20.847" v="1601" actId="14826"/>
          <ac:picMkLst>
            <pc:docMk/>
            <pc:sldMk cId="1185825268" sldId="1114"/>
            <ac:picMk id="5" creationId="{5284689F-12E4-24E4-62AD-1049720AF235}"/>
          </ac:picMkLst>
        </pc:picChg>
      </pc:sldChg>
      <pc:sldChg chg="modSp add mod ord modAnim">
        <pc:chgData name="Sharma Computer Academy" userId="08476b32c11f4418" providerId="LiveId" clId="{B09B7907-18B3-4954-92AD-5009FA47C17A}" dt="2023-06-19T06:37:42.073" v="2798"/>
        <pc:sldMkLst>
          <pc:docMk/>
          <pc:sldMk cId="3495789025" sldId="1115"/>
        </pc:sldMkLst>
        <pc:spChg chg="mod">
          <ac:chgData name="Sharma Computer Academy" userId="08476b32c11f4418" providerId="LiveId" clId="{B09B7907-18B3-4954-92AD-5009FA47C17A}" dt="2023-06-16T11:28:01.163" v="1757" actId="20577"/>
          <ac:spMkLst>
            <pc:docMk/>
            <pc:sldMk cId="3495789025" sldId="1115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6T12:24:45.129" v="2124" actId="20577"/>
          <ac:spMkLst>
            <pc:docMk/>
            <pc:sldMk cId="3495789025" sldId="111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B09B7907-18B3-4954-92AD-5009FA47C17A}" dt="2023-06-19T05:30:26.947" v="2255" actId="113"/>
        <pc:sldMkLst>
          <pc:docMk/>
          <pc:sldMk cId="1950826515" sldId="1116"/>
        </pc:sldMkLst>
        <pc:spChg chg="mod">
          <ac:chgData name="Sharma Computer Academy" userId="08476b32c11f4418" providerId="LiveId" clId="{B09B7907-18B3-4954-92AD-5009FA47C17A}" dt="2023-06-16T11:30:49.423" v="1786" actId="20577"/>
          <ac:spMkLst>
            <pc:docMk/>
            <pc:sldMk cId="1950826515" sldId="1116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9T05:30:26.947" v="2255" actId="113"/>
          <ac:spMkLst>
            <pc:docMk/>
            <pc:sldMk cId="1950826515" sldId="1116"/>
            <ac:spMk id="3" creationId="{00000000-0000-0000-0000-000000000000}"/>
          </ac:spMkLst>
        </pc:spChg>
      </pc:sldChg>
      <pc:sldChg chg="delSp modSp mod">
        <pc:chgData name="Sharma Computer Academy" userId="08476b32c11f4418" providerId="LiveId" clId="{B09B7907-18B3-4954-92AD-5009FA47C17A}" dt="2023-06-19T05:36:28.411" v="2259" actId="14826"/>
        <pc:sldMkLst>
          <pc:docMk/>
          <pc:sldMk cId="1044704056" sldId="1117"/>
        </pc:sldMkLst>
        <pc:spChg chg="del">
          <ac:chgData name="Sharma Computer Academy" userId="08476b32c11f4418" providerId="LiveId" clId="{B09B7907-18B3-4954-92AD-5009FA47C17A}" dt="2023-06-16T11:55:04.631" v="2107" actId="478"/>
          <ac:spMkLst>
            <pc:docMk/>
            <pc:sldMk cId="1044704056" sldId="1117"/>
            <ac:spMk id="4" creationId="{150EB69A-30D3-8BDE-42E7-1327D5342109}"/>
          </ac:spMkLst>
        </pc:spChg>
        <pc:picChg chg="mod">
          <ac:chgData name="Sharma Computer Academy" userId="08476b32c11f4418" providerId="LiveId" clId="{B09B7907-18B3-4954-92AD-5009FA47C17A}" dt="2023-06-19T05:36:28.411" v="2259" actId="14826"/>
          <ac:picMkLst>
            <pc:docMk/>
            <pc:sldMk cId="1044704056" sldId="1117"/>
            <ac:picMk id="5" creationId="{5284689F-12E4-24E4-62AD-1049720AF235}"/>
          </ac:picMkLst>
        </pc:picChg>
      </pc:sldChg>
      <pc:sldChg chg="modSp">
        <pc:chgData name="Sharma Computer Academy" userId="08476b32c11f4418" providerId="LiveId" clId="{B09B7907-18B3-4954-92AD-5009FA47C17A}" dt="2023-06-19T05:34:54.538" v="2257" actId="14826"/>
        <pc:sldMkLst>
          <pc:docMk/>
          <pc:sldMk cId="2068380900" sldId="1118"/>
        </pc:sldMkLst>
        <pc:picChg chg="mod">
          <ac:chgData name="Sharma Computer Academy" userId="08476b32c11f4418" providerId="LiveId" clId="{B09B7907-18B3-4954-92AD-5009FA47C17A}" dt="2023-06-19T05:34:54.538" v="2257" actId="14826"/>
          <ac:picMkLst>
            <pc:docMk/>
            <pc:sldMk cId="2068380900" sldId="1118"/>
            <ac:picMk id="5" creationId="{5284689F-12E4-24E4-62AD-1049720AF235}"/>
          </ac:picMkLst>
        </pc:picChg>
      </pc:sldChg>
      <pc:sldChg chg="modSp add mod modAnim">
        <pc:chgData name="Sharma Computer Academy" userId="08476b32c11f4418" providerId="LiveId" clId="{B09B7907-18B3-4954-92AD-5009FA47C17A}" dt="2023-06-16T12:23:53.223" v="2114" actId="20577"/>
        <pc:sldMkLst>
          <pc:docMk/>
          <pc:sldMk cId="200289995" sldId="1119"/>
        </pc:sldMkLst>
        <pc:spChg chg="mod">
          <ac:chgData name="Sharma Computer Academy" userId="08476b32c11f4418" providerId="LiveId" clId="{B09B7907-18B3-4954-92AD-5009FA47C17A}" dt="2023-06-16T11:38:48.468" v="1915" actId="20577"/>
          <ac:spMkLst>
            <pc:docMk/>
            <pc:sldMk cId="200289995" sldId="1119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6T12:23:53.223" v="2114" actId="20577"/>
          <ac:spMkLst>
            <pc:docMk/>
            <pc:sldMk cId="200289995" sldId="1119"/>
            <ac:spMk id="3" creationId="{00000000-0000-0000-0000-000000000000}"/>
          </ac:spMkLst>
        </pc:spChg>
      </pc:sldChg>
      <pc:sldChg chg="modSp add modAnim">
        <pc:chgData name="Sharma Computer Academy" userId="08476b32c11f4418" providerId="LiveId" clId="{B09B7907-18B3-4954-92AD-5009FA47C17A}" dt="2023-06-19T05:29:35.948" v="2205" actId="6549"/>
        <pc:sldMkLst>
          <pc:docMk/>
          <pc:sldMk cId="4147420223" sldId="1120"/>
        </pc:sldMkLst>
        <pc:spChg chg="mod">
          <ac:chgData name="Sharma Computer Academy" userId="08476b32c11f4418" providerId="LiveId" clId="{B09B7907-18B3-4954-92AD-5009FA47C17A}" dt="2023-06-19T05:29:35.948" v="2205" actId="6549"/>
          <ac:spMkLst>
            <pc:docMk/>
            <pc:sldMk cId="4147420223" sldId="1120"/>
            <ac:spMk id="3" creationId="{00000000-0000-0000-0000-000000000000}"/>
          </ac:spMkLst>
        </pc:spChg>
      </pc:sldChg>
      <pc:sldChg chg="modSp add">
        <pc:chgData name="Sharma Computer Academy" userId="08476b32c11f4418" providerId="LiveId" clId="{B09B7907-18B3-4954-92AD-5009FA47C17A}" dt="2023-06-19T05:35:57.364" v="2258" actId="14826"/>
        <pc:sldMkLst>
          <pc:docMk/>
          <pc:sldMk cId="211913077" sldId="1121"/>
        </pc:sldMkLst>
        <pc:picChg chg="mod">
          <ac:chgData name="Sharma Computer Academy" userId="08476b32c11f4418" providerId="LiveId" clId="{B09B7907-18B3-4954-92AD-5009FA47C17A}" dt="2023-06-19T05:35:57.364" v="2258" actId="14826"/>
          <ac:picMkLst>
            <pc:docMk/>
            <pc:sldMk cId="211913077" sldId="1121"/>
            <ac:picMk id="5" creationId="{5284689F-12E4-24E4-62AD-1049720AF235}"/>
          </ac:picMkLst>
        </pc:picChg>
      </pc:sldChg>
      <pc:sldChg chg="modSp mod modAnim">
        <pc:chgData name="Sharma Computer Academy" userId="08476b32c11f4418" providerId="LiveId" clId="{B09B7907-18B3-4954-92AD-5009FA47C17A}" dt="2023-06-19T06:37:56.661" v="2799"/>
        <pc:sldMkLst>
          <pc:docMk/>
          <pc:sldMk cId="2800278884" sldId="1122"/>
        </pc:sldMkLst>
        <pc:spChg chg="mod">
          <ac:chgData name="Sharma Computer Academy" userId="08476b32c11f4418" providerId="LiveId" clId="{B09B7907-18B3-4954-92AD-5009FA47C17A}" dt="2023-06-16T12:24:33.352" v="2121" actId="20577"/>
          <ac:spMkLst>
            <pc:docMk/>
            <pc:sldMk cId="2800278884" sldId="1122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6T12:25:38.937" v="2153" actId="20577"/>
          <ac:spMkLst>
            <pc:docMk/>
            <pc:sldMk cId="2800278884" sldId="1122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B09B7907-18B3-4954-92AD-5009FA47C17A}" dt="2023-06-16T12:26:31.045" v="2182" actId="20577"/>
        <pc:sldMkLst>
          <pc:docMk/>
          <pc:sldMk cId="269511519" sldId="1123"/>
        </pc:sldMkLst>
        <pc:spChg chg="mod">
          <ac:chgData name="Sharma Computer Academy" userId="08476b32c11f4418" providerId="LiveId" clId="{B09B7907-18B3-4954-92AD-5009FA47C17A}" dt="2023-06-16T12:25:44.650" v="2155" actId="20577"/>
          <ac:spMkLst>
            <pc:docMk/>
            <pc:sldMk cId="269511519" sldId="1123"/>
            <ac:spMk id="2" creationId="{00000000-0000-0000-0000-000000000000}"/>
          </ac:spMkLst>
        </pc:spChg>
        <pc:spChg chg="mod">
          <ac:chgData name="Sharma Computer Academy" userId="08476b32c11f4418" providerId="LiveId" clId="{B09B7907-18B3-4954-92AD-5009FA47C17A}" dt="2023-06-16T12:26:31.045" v="2182" actId="20577"/>
          <ac:spMkLst>
            <pc:docMk/>
            <pc:sldMk cId="269511519" sldId="1123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09B7907-18B3-4954-92AD-5009FA47C17A}" dt="2023-06-17T06:28:11.508" v="2183" actId="47"/>
        <pc:sldMkLst>
          <pc:docMk/>
          <pc:sldMk cId="2166349222" sldId="1124"/>
        </pc:sldMkLst>
      </pc:sldChg>
      <pc:sldChg chg="modSp modAnim">
        <pc:chgData name="Sharma Computer Academy" userId="08476b32c11f4418" providerId="LiveId" clId="{B09B7907-18B3-4954-92AD-5009FA47C17A}" dt="2023-06-17T06:31:14.730" v="2198" actId="20577"/>
        <pc:sldMkLst>
          <pc:docMk/>
          <pc:sldMk cId="2069941642" sldId="1125"/>
        </pc:sldMkLst>
        <pc:spChg chg="mod">
          <ac:chgData name="Sharma Computer Academy" userId="08476b32c11f4418" providerId="LiveId" clId="{B09B7907-18B3-4954-92AD-5009FA47C17A}" dt="2023-06-17T06:31:14.730" v="2198" actId="20577"/>
          <ac:spMkLst>
            <pc:docMk/>
            <pc:sldMk cId="2069941642" sldId="1125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B09B7907-18B3-4954-92AD-5009FA47C17A}" dt="2023-06-17T06:46:16.346" v="2199" actId="14826"/>
        <pc:sldMkLst>
          <pc:docMk/>
          <pc:sldMk cId="1692220540" sldId="1126"/>
        </pc:sldMkLst>
        <pc:picChg chg="mod">
          <ac:chgData name="Sharma Computer Academy" userId="08476b32c11f4418" providerId="LiveId" clId="{B09B7907-18B3-4954-92AD-5009FA47C17A}" dt="2023-06-17T06:46:16.346" v="2199" actId="14826"/>
          <ac:picMkLst>
            <pc:docMk/>
            <pc:sldMk cId="1692220540" sldId="1126"/>
            <ac:picMk id="5" creationId="{5284689F-12E4-24E4-62AD-1049720AF235}"/>
          </ac:picMkLst>
        </pc:picChg>
      </pc:sldChg>
      <pc:sldChg chg="modSp mod">
        <pc:chgData name="Sharma Computer Academy" userId="08476b32c11f4418" providerId="LiveId" clId="{B09B7907-18B3-4954-92AD-5009FA47C17A}" dt="2023-06-17T06:50:31.889" v="2203" actId="1076"/>
        <pc:sldMkLst>
          <pc:docMk/>
          <pc:sldMk cId="996108736" sldId="1127"/>
        </pc:sldMkLst>
        <pc:picChg chg="mod">
          <ac:chgData name="Sharma Computer Academy" userId="08476b32c11f4418" providerId="LiveId" clId="{B09B7907-18B3-4954-92AD-5009FA47C17A}" dt="2023-06-17T06:50:31.889" v="2203" actId="1076"/>
          <ac:picMkLst>
            <pc:docMk/>
            <pc:sldMk cId="996108736" sldId="1127"/>
            <ac:picMk id="5" creationId="{5284689F-12E4-24E4-62AD-1049720AF235}"/>
          </ac:picMkLst>
        </pc:picChg>
      </pc:sldChg>
      <pc:sldChg chg="modSp add mod modAnim">
        <pc:chgData name="Sharma Computer Academy" userId="08476b32c11f4418" providerId="LiveId" clId="{B09B7907-18B3-4954-92AD-5009FA47C17A}" dt="2023-06-19T07:13:10.320" v="2804" actId="207"/>
        <pc:sldMkLst>
          <pc:docMk/>
          <pc:sldMk cId="3706338646" sldId="1129"/>
        </pc:sldMkLst>
        <pc:spChg chg="mod">
          <ac:chgData name="Sharma Computer Academy" userId="08476b32c11f4418" providerId="LiveId" clId="{B09B7907-18B3-4954-92AD-5009FA47C17A}" dt="2023-06-19T07:13:10.320" v="2804" actId="207"/>
          <ac:spMkLst>
            <pc:docMk/>
            <pc:sldMk cId="3706338646" sldId="1129"/>
            <ac:spMk id="3" creationId="{00000000-0000-0000-0000-000000000000}"/>
          </ac:spMkLst>
        </pc:spChg>
      </pc:sldChg>
    </pc:docChg>
  </pc:docChgLst>
  <pc:docChgLst>
    <pc:chgData name="Sharma Computer Academy" userId="08476b32c11f4418" providerId="LiveId" clId="{B7D2BA1C-FFE6-4336-97CA-24C1FFE5E156}"/>
    <pc:docChg chg="undo custSel addSld delSld modSld">
      <pc:chgData name="Sharma Computer Academy" userId="08476b32c11f4418" providerId="LiveId" clId="{B7D2BA1C-FFE6-4336-97CA-24C1FFE5E156}" dt="2023-06-15T20:04:00.319" v="1081" actId="20577"/>
      <pc:docMkLst>
        <pc:docMk/>
      </pc:docMkLst>
      <pc:sldChg chg="modSp mod">
        <pc:chgData name="Sharma Computer Academy" userId="08476b32c11f4418" providerId="LiveId" clId="{B7D2BA1C-FFE6-4336-97CA-24C1FFE5E156}" dt="2023-06-15T20:04:00.319" v="1081" actId="20577"/>
        <pc:sldMkLst>
          <pc:docMk/>
          <pc:sldMk cId="0" sldId="256"/>
        </pc:sldMkLst>
        <pc:spChg chg="mod">
          <ac:chgData name="Sharma Computer Academy" userId="08476b32c11f4418" providerId="LiveId" clId="{B7D2BA1C-FFE6-4336-97CA-24C1FFE5E156}" dt="2023-06-15T20:04:00.319" v="1081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">
        <pc:chgData name="Sharma Computer Academy" userId="08476b32c11f4418" providerId="LiveId" clId="{B7D2BA1C-FFE6-4336-97CA-24C1FFE5E156}" dt="2023-06-15T06:57:19.297" v="23" actId="20577"/>
        <pc:sldMkLst>
          <pc:docMk/>
          <pc:sldMk cId="0" sldId="301"/>
        </pc:sldMkLst>
        <pc:spChg chg="mod">
          <ac:chgData name="Sharma Computer Academy" userId="08476b32c11f4418" providerId="LiveId" clId="{B7D2BA1C-FFE6-4336-97CA-24C1FFE5E156}" dt="2023-06-15T06:57:19.297" v="23" actId="20577"/>
          <ac:spMkLst>
            <pc:docMk/>
            <pc:sldMk cId="0" sldId="301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61715057" sldId="1024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066061272" sldId="1035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50360080" sldId="1036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319682809" sldId="1060"/>
        </pc:sldMkLst>
      </pc:sldChg>
      <pc:sldChg chg="modSp mod modAnim">
        <pc:chgData name="Sharma Computer Academy" userId="08476b32c11f4418" providerId="LiveId" clId="{B7D2BA1C-FFE6-4336-97CA-24C1FFE5E156}" dt="2023-06-15T07:05:01.314" v="231" actId="20577"/>
        <pc:sldMkLst>
          <pc:docMk/>
          <pc:sldMk cId="1680087452" sldId="1065"/>
        </pc:sldMkLst>
        <pc:spChg chg="mod">
          <ac:chgData name="Sharma Computer Academy" userId="08476b32c11f4418" providerId="LiveId" clId="{B7D2BA1C-FFE6-4336-97CA-24C1FFE5E156}" dt="2023-06-15T07:02:07.701" v="158" actId="20577"/>
          <ac:spMkLst>
            <pc:docMk/>
            <pc:sldMk cId="1680087452" sldId="1065"/>
            <ac:spMk id="2" creationId="{00000000-0000-0000-0000-000000000000}"/>
          </ac:spMkLst>
        </pc:spChg>
        <pc:spChg chg="mod">
          <ac:chgData name="Sharma Computer Academy" userId="08476b32c11f4418" providerId="LiveId" clId="{B7D2BA1C-FFE6-4336-97CA-24C1FFE5E156}" dt="2023-06-15T07:05:01.314" v="231" actId="20577"/>
          <ac:spMkLst>
            <pc:docMk/>
            <pc:sldMk cId="1680087452" sldId="1065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165726212" sldId="1074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969305613" sldId="1075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927935804" sldId="1076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386577380" sldId="1077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784877253" sldId="1078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83492939" sldId="1079"/>
        </pc:sldMkLst>
      </pc:sldChg>
      <pc:sldChg chg="modSp mod">
        <pc:chgData name="Sharma Computer Academy" userId="08476b32c11f4418" providerId="LiveId" clId="{B7D2BA1C-FFE6-4336-97CA-24C1FFE5E156}" dt="2023-06-15T06:59:44.954" v="137" actId="20577"/>
        <pc:sldMkLst>
          <pc:docMk/>
          <pc:sldMk cId="1982687243" sldId="1092"/>
        </pc:sldMkLst>
        <pc:spChg chg="mod">
          <ac:chgData name="Sharma Computer Academy" userId="08476b32c11f4418" providerId="LiveId" clId="{B7D2BA1C-FFE6-4336-97CA-24C1FFE5E156}" dt="2023-06-15T06:59:44.954" v="137" actId="20577"/>
          <ac:spMkLst>
            <pc:docMk/>
            <pc:sldMk cId="1982687243" sldId="1092"/>
            <ac:spMk id="2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152697302" sldId="1094"/>
        </pc:sldMkLst>
      </pc:sldChg>
      <pc:sldChg chg="modSp mod modAnim">
        <pc:chgData name="Sharma Computer Academy" userId="08476b32c11f4418" providerId="LiveId" clId="{B7D2BA1C-FFE6-4336-97CA-24C1FFE5E156}" dt="2023-06-15T06:59:39.108" v="135" actId="113"/>
        <pc:sldMkLst>
          <pc:docMk/>
          <pc:sldMk cId="3364383077" sldId="1094"/>
        </pc:sldMkLst>
        <pc:spChg chg="mod">
          <ac:chgData name="Sharma Computer Academy" userId="08476b32c11f4418" providerId="LiveId" clId="{B7D2BA1C-FFE6-4336-97CA-24C1FFE5E156}" dt="2023-06-15T06:57:33.282" v="56" actId="20577"/>
          <ac:spMkLst>
            <pc:docMk/>
            <pc:sldMk cId="3364383077" sldId="1094"/>
            <ac:spMk id="2" creationId="{00000000-0000-0000-0000-000000000000}"/>
          </ac:spMkLst>
        </pc:spChg>
        <pc:spChg chg="mod">
          <ac:chgData name="Sharma Computer Academy" userId="08476b32c11f4418" providerId="LiveId" clId="{B7D2BA1C-FFE6-4336-97CA-24C1FFE5E156}" dt="2023-06-15T06:59:39.108" v="135" actId="113"/>
          <ac:spMkLst>
            <pc:docMk/>
            <pc:sldMk cId="3364383077" sldId="1094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621383749" sldId="1095"/>
        </pc:sldMkLst>
      </pc:sldChg>
      <pc:sldChg chg="modSp add modAnim">
        <pc:chgData name="Sharma Computer Academy" userId="08476b32c11f4418" providerId="LiveId" clId="{B7D2BA1C-FFE6-4336-97CA-24C1FFE5E156}" dt="2023-06-15T07:06:50.074" v="300" actId="20577"/>
        <pc:sldMkLst>
          <pc:docMk/>
          <pc:sldMk cId="1296781280" sldId="1095"/>
        </pc:sldMkLst>
        <pc:spChg chg="mod">
          <ac:chgData name="Sharma Computer Academy" userId="08476b32c11f4418" providerId="LiveId" clId="{B7D2BA1C-FFE6-4336-97CA-24C1FFE5E156}" dt="2023-06-15T07:06:50.074" v="300" actId="20577"/>
          <ac:spMkLst>
            <pc:docMk/>
            <pc:sldMk cId="1296781280" sldId="1095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B7D2BA1C-FFE6-4336-97CA-24C1FFE5E156}" dt="2023-06-15T07:39:42.582" v="1021" actId="113"/>
        <pc:sldMkLst>
          <pc:docMk/>
          <pc:sldMk cId="4082225062" sldId="1096"/>
        </pc:sldMkLst>
        <pc:spChg chg="mod">
          <ac:chgData name="Sharma Computer Academy" userId="08476b32c11f4418" providerId="LiveId" clId="{B7D2BA1C-FFE6-4336-97CA-24C1FFE5E156}" dt="2023-06-15T07:27:43.262" v="686" actId="20577"/>
          <ac:spMkLst>
            <pc:docMk/>
            <pc:sldMk cId="4082225062" sldId="1096"/>
            <ac:spMk id="2" creationId="{00000000-0000-0000-0000-000000000000}"/>
          </ac:spMkLst>
        </pc:spChg>
        <pc:spChg chg="mod">
          <ac:chgData name="Sharma Computer Academy" userId="08476b32c11f4418" providerId="LiveId" clId="{B7D2BA1C-FFE6-4336-97CA-24C1FFE5E156}" dt="2023-06-15T07:39:42.582" v="1021" actId="113"/>
          <ac:spMkLst>
            <pc:docMk/>
            <pc:sldMk cId="4082225062" sldId="1096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615495749" sldId="1097"/>
        </pc:sldMkLst>
      </pc:sldChg>
      <pc:sldChg chg="modSp">
        <pc:chgData name="Sharma Computer Academy" userId="08476b32c11f4418" providerId="LiveId" clId="{B7D2BA1C-FFE6-4336-97CA-24C1FFE5E156}" dt="2023-06-15T07:58:45.554" v="1073" actId="14826"/>
        <pc:sldMkLst>
          <pc:docMk/>
          <pc:sldMk cId="2992836344" sldId="1097"/>
        </pc:sldMkLst>
        <pc:picChg chg="mod">
          <ac:chgData name="Sharma Computer Academy" userId="08476b32c11f4418" providerId="LiveId" clId="{B7D2BA1C-FFE6-4336-97CA-24C1FFE5E156}" dt="2023-06-15T07:58:45.554" v="1073" actId="14826"/>
          <ac:picMkLst>
            <pc:docMk/>
            <pc:sldMk cId="2992836344" sldId="1097"/>
            <ac:picMk id="5" creationId="{5284689F-12E4-24E4-62AD-1049720AF235}"/>
          </ac:picMkLst>
        </pc:picChg>
      </pc:sldChg>
      <pc:sldChg chg="modSp add modAnim">
        <pc:chgData name="Sharma Computer Academy" userId="08476b32c11f4418" providerId="LiveId" clId="{B7D2BA1C-FFE6-4336-97CA-24C1FFE5E156}" dt="2023-06-15T07:40:17.661" v="1063" actId="20577"/>
        <pc:sldMkLst>
          <pc:docMk/>
          <pc:sldMk cId="3008691030" sldId="1098"/>
        </pc:sldMkLst>
        <pc:spChg chg="mod">
          <ac:chgData name="Sharma Computer Academy" userId="08476b32c11f4418" providerId="LiveId" clId="{B7D2BA1C-FFE6-4336-97CA-24C1FFE5E156}" dt="2023-06-15T07:40:17.661" v="1063" actId="20577"/>
          <ac:spMkLst>
            <pc:docMk/>
            <pc:sldMk cId="3008691030" sldId="1098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259647020" sldId="1098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060326935" sldId="1099"/>
        </pc:sldMkLst>
      </pc:sldChg>
      <pc:sldChg chg="modSp add">
        <pc:chgData name="Sharma Computer Academy" userId="08476b32c11f4418" providerId="LiveId" clId="{B7D2BA1C-FFE6-4336-97CA-24C1FFE5E156}" dt="2023-06-15T08:05:05.069" v="1078" actId="14826"/>
        <pc:sldMkLst>
          <pc:docMk/>
          <pc:sldMk cId="1190816436" sldId="1099"/>
        </pc:sldMkLst>
        <pc:picChg chg="mod">
          <ac:chgData name="Sharma Computer Academy" userId="08476b32c11f4418" providerId="LiveId" clId="{B7D2BA1C-FFE6-4336-97CA-24C1FFE5E156}" dt="2023-06-15T08:05:05.069" v="1078" actId="14826"/>
          <ac:picMkLst>
            <pc:docMk/>
            <pc:sldMk cId="1190816436" sldId="1099"/>
            <ac:picMk id="5" creationId="{5284689F-12E4-24E4-62AD-1049720AF235}"/>
          </ac:picMkLst>
        </pc:picChg>
      </pc:sldChg>
      <pc:sldChg chg="delSp modSp mod">
        <pc:chgData name="Sharma Computer Academy" userId="08476b32c11f4418" providerId="LiveId" clId="{B7D2BA1C-FFE6-4336-97CA-24C1FFE5E156}" dt="2023-06-15T08:04:53.540" v="1077" actId="14826"/>
        <pc:sldMkLst>
          <pc:docMk/>
          <pc:sldMk cId="579053060" sldId="1100"/>
        </pc:sldMkLst>
        <pc:spChg chg="del">
          <ac:chgData name="Sharma Computer Academy" userId="08476b32c11f4418" providerId="LiveId" clId="{B7D2BA1C-FFE6-4336-97CA-24C1FFE5E156}" dt="2023-06-15T07:45:18.975" v="1069" actId="478"/>
          <ac:spMkLst>
            <pc:docMk/>
            <pc:sldMk cId="579053060" sldId="1100"/>
            <ac:spMk id="4" creationId="{150EB69A-30D3-8BDE-42E7-1327D5342109}"/>
          </ac:spMkLst>
        </pc:spChg>
        <pc:picChg chg="mod">
          <ac:chgData name="Sharma Computer Academy" userId="08476b32c11f4418" providerId="LiveId" clId="{B7D2BA1C-FFE6-4336-97CA-24C1FFE5E156}" dt="2023-06-15T08:04:53.540" v="1077" actId="14826"/>
          <ac:picMkLst>
            <pc:docMk/>
            <pc:sldMk cId="579053060" sldId="1100"/>
            <ac:picMk id="5" creationId="{5284689F-12E4-24E4-62AD-1049720AF235}"/>
          </ac:picMkLst>
        </pc:pic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509729680" sldId="1100"/>
        </pc:sldMkLst>
      </pc:sldChg>
      <pc:sldChg chg="modSp">
        <pc:chgData name="Sharma Computer Academy" userId="08476b32c11f4418" providerId="LiveId" clId="{B7D2BA1C-FFE6-4336-97CA-24C1FFE5E156}" dt="2023-06-15T07:59:06.792" v="1074" actId="14826"/>
        <pc:sldMkLst>
          <pc:docMk/>
          <pc:sldMk cId="1312572546" sldId="1101"/>
        </pc:sldMkLst>
        <pc:picChg chg="mod">
          <ac:chgData name="Sharma Computer Academy" userId="08476b32c11f4418" providerId="LiveId" clId="{B7D2BA1C-FFE6-4336-97CA-24C1FFE5E156}" dt="2023-06-15T07:59:06.792" v="1074" actId="14826"/>
          <ac:picMkLst>
            <pc:docMk/>
            <pc:sldMk cId="1312572546" sldId="1101"/>
            <ac:picMk id="5" creationId="{5284689F-12E4-24E4-62AD-1049720AF235}"/>
          </ac:picMkLst>
        </pc:pic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503095861" sldId="1101"/>
        </pc:sldMkLst>
      </pc:sldChg>
      <pc:sldChg chg="modSp add">
        <pc:chgData name="Sharma Computer Academy" userId="08476b32c11f4418" providerId="LiveId" clId="{B7D2BA1C-FFE6-4336-97CA-24C1FFE5E156}" dt="2023-06-15T07:59:23.514" v="1076" actId="14826"/>
        <pc:sldMkLst>
          <pc:docMk/>
          <pc:sldMk cId="976386937" sldId="1102"/>
        </pc:sldMkLst>
        <pc:picChg chg="mod">
          <ac:chgData name="Sharma Computer Academy" userId="08476b32c11f4418" providerId="LiveId" clId="{B7D2BA1C-FFE6-4336-97CA-24C1FFE5E156}" dt="2023-06-15T07:59:23.514" v="1076" actId="14826"/>
          <ac:picMkLst>
            <pc:docMk/>
            <pc:sldMk cId="976386937" sldId="1102"/>
            <ac:picMk id="5" creationId="{5284689F-12E4-24E4-62AD-1049720AF235}"/>
          </ac:picMkLst>
        </pc:picChg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323068359" sldId="1102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4118950891" sldId="1103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4096127268" sldId="1104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4188885880" sldId="1105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003922352" sldId="1106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518124326" sldId="1107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200256611" sldId="1108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065028741" sldId="1109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757514815" sldId="1110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653749001" sldId="1111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812421230" sldId="1112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4173363285" sldId="1114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553273799" sldId="1115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609413089" sldId="1116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676550560" sldId="1117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56639999" sldId="1118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088068881" sldId="1119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1484764425" sldId="1120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91024425" sldId="1121"/>
        </pc:sldMkLst>
      </pc:sldChg>
      <pc:sldChg chg="del">
        <pc:chgData name="Sharma Computer Academy" userId="08476b32c11f4418" providerId="LiveId" clId="{B7D2BA1C-FFE6-4336-97CA-24C1FFE5E156}" dt="2023-06-15T04:46:15.239" v="0" actId="47"/>
        <pc:sldMkLst>
          <pc:docMk/>
          <pc:sldMk cId="3078595783" sldId="1122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3910594234" sldId="1124"/>
        </pc:sldMkLst>
      </pc:sldChg>
      <pc:sldChg chg="del">
        <pc:chgData name="Sharma Computer Academy" userId="08476b32c11f4418" providerId="LiveId" clId="{B7D2BA1C-FFE6-4336-97CA-24C1FFE5E156}" dt="2023-06-15T06:43:32.939" v="1" actId="47"/>
        <pc:sldMkLst>
          <pc:docMk/>
          <pc:sldMk cId="2229777828" sldId="11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pPr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logi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log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dentity.getpostman.com/signu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en-US" dirty="0"/>
              <a:t> will be </a:t>
            </a:r>
            <a:r>
              <a:rPr lang="en-US" b="1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your </a:t>
            </a:r>
            <a:r>
              <a:rPr lang="en-US" b="1" dirty="0">
                <a:solidFill>
                  <a:srgbClr val="92D050"/>
                </a:solidFill>
              </a:rPr>
              <a:t>workspace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564904"/>
            <a:ext cx="8568952" cy="40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Click</a:t>
            </a:r>
            <a:r>
              <a:rPr lang="en-US" dirty="0"/>
              <a:t> on the </a:t>
            </a:r>
            <a:r>
              <a:rPr lang="en-US" b="1" dirty="0">
                <a:solidFill>
                  <a:srgbClr val="92D050"/>
                </a:solidFill>
              </a:rPr>
              <a:t>+ symbol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655577"/>
            <a:ext cx="8568952" cy="38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You </a:t>
            </a:r>
            <a:r>
              <a:rPr lang="en-US" dirty="0"/>
              <a:t>will get an </a:t>
            </a:r>
            <a:r>
              <a:rPr lang="en-US" b="1" dirty="0">
                <a:solidFill>
                  <a:srgbClr val="002060"/>
                </a:solidFill>
              </a:rPr>
              <a:t>interface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the </a:t>
            </a:r>
            <a:r>
              <a:rPr lang="en-US" b="1" dirty="0">
                <a:solidFill>
                  <a:srgbClr val="7030A0"/>
                </a:solidFill>
              </a:rPr>
              <a:t>URL</a:t>
            </a:r>
            <a:r>
              <a:rPr lang="en-US" dirty="0"/>
              <a:t> and get the </a:t>
            </a:r>
            <a:r>
              <a:rPr lang="en-US" b="1" dirty="0">
                <a:solidFill>
                  <a:schemeClr val="accent1"/>
                </a:solidFill>
              </a:rPr>
              <a:t>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2655577"/>
            <a:ext cx="8640960" cy="38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9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Go</a:t>
            </a:r>
            <a:r>
              <a:rPr lang="en-US" dirty="0"/>
              <a:t> to </a:t>
            </a:r>
            <a:r>
              <a:rPr lang="en-US" b="1" dirty="0">
                <a:solidFill>
                  <a:srgbClr val="0070C0"/>
                </a:solidFill>
              </a:rPr>
              <a:t>VS CODE </a:t>
            </a:r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start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server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Come back </a:t>
            </a:r>
            <a:r>
              <a:rPr lang="en-US" dirty="0"/>
              <a:t>to your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browser window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b="1" dirty="0">
                <a:solidFill>
                  <a:srgbClr val="00B050"/>
                </a:solidFill>
              </a:rPr>
              <a:t>POST</a:t>
            </a:r>
            <a:r>
              <a:rPr lang="en-US" dirty="0"/>
              <a:t> from the </a:t>
            </a:r>
            <a:r>
              <a:rPr lang="en-US" b="1" dirty="0">
                <a:solidFill>
                  <a:srgbClr val="002060"/>
                </a:solidFill>
              </a:rPr>
              <a:t>dropdown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Type</a:t>
            </a:r>
            <a:r>
              <a:rPr lang="en-US" dirty="0"/>
              <a:t> the url: </a:t>
            </a:r>
            <a:r>
              <a:rPr lang="en-US" dirty="0">
                <a:hlinkClick r:id="rId2"/>
              </a:rPr>
              <a:t>http://localhost:3000/login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Click</a:t>
            </a:r>
            <a:r>
              <a:rPr lang="en-US" dirty="0"/>
              <a:t> the </a:t>
            </a:r>
            <a:r>
              <a:rPr lang="en-US" b="1" u="sng" dirty="0">
                <a:solidFill>
                  <a:srgbClr val="0070C0"/>
                </a:solidFill>
              </a:rPr>
              <a:t>Send</a:t>
            </a:r>
            <a:r>
              <a:rPr lang="en-US" dirty="0"/>
              <a:t> button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2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40" y="1556263"/>
            <a:ext cx="8783320" cy="50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40" y="1525906"/>
            <a:ext cx="8783320" cy="50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</a:t>
            </a:r>
            <a:r>
              <a:rPr lang="en-US" sz="2700" b="1" dirty="0" err="1"/>
              <a:t>thunderclient</a:t>
            </a:r>
            <a:r>
              <a:rPr lang="en-US" sz="2700" b="1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accent1"/>
                </a:solidFill>
              </a:rPr>
              <a:t>ThunderClient</a:t>
            </a:r>
            <a:r>
              <a:rPr lang="en-US" dirty="0">
                <a:solidFill>
                  <a:schemeClr val="accent1"/>
                </a:solidFill>
              </a:rPr>
              <a:t> i</a:t>
            </a:r>
            <a:r>
              <a:rPr lang="en-US" dirty="0"/>
              <a:t>s a light weight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API testing tool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is an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extension</a:t>
            </a:r>
            <a:r>
              <a:rPr lang="en-US" dirty="0"/>
              <a:t> developed for </a:t>
            </a:r>
            <a:r>
              <a:rPr lang="en-US" b="1" dirty="0">
                <a:solidFill>
                  <a:srgbClr val="00B050"/>
                </a:solidFill>
              </a:rPr>
              <a:t>VS CODE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Has</a:t>
            </a:r>
            <a:r>
              <a:rPr lang="en-US" dirty="0"/>
              <a:t> a </a:t>
            </a:r>
            <a:r>
              <a:rPr lang="en-US" b="1" dirty="0">
                <a:solidFill>
                  <a:srgbClr val="002060"/>
                </a:solidFill>
              </a:rPr>
              <a:t>simple</a:t>
            </a:r>
            <a:r>
              <a:rPr lang="en-US" dirty="0"/>
              <a:t> to use </a:t>
            </a:r>
            <a:r>
              <a:rPr lang="en-US" b="1" dirty="0">
                <a:solidFill>
                  <a:srgbClr val="7030A0"/>
                </a:solidFill>
              </a:rPr>
              <a:t>GUI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dirty="0" err="1"/>
              <a:t>thunderclient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Download</a:t>
            </a:r>
            <a:r>
              <a:rPr lang="en-US" dirty="0"/>
              <a:t> the </a:t>
            </a:r>
            <a:r>
              <a:rPr lang="en-US" b="1" dirty="0" err="1">
                <a:solidFill>
                  <a:schemeClr val="accent1"/>
                </a:solidFill>
              </a:rPr>
              <a:t>ThunderClient</a:t>
            </a:r>
            <a:r>
              <a:rPr lang="en-US" dirty="0"/>
              <a:t> extension in </a:t>
            </a:r>
            <a:r>
              <a:rPr lang="en-US" b="1" dirty="0">
                <a:solidFill>
                  <a:srgbClr val="00B050"/>
                </a:solidFill>
              </a:rPr>
              <a:t>VS Code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Click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Thunder Client icon </a:t>
            </a:r>
            <a:r>
              <a:rPr lang="en-US" dirty="0"/>
              <a:t>on the </a:t>
            </a:r>
            <a:r>
              <a:rPr lang="en-US" b="1" dirty="0">
                <a:solidFill>
                  <a:schemeClr val="accent2"/>
                </a:solidFill>
              </a:rPr>
              <a:t>Action Bar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Sidebar</a:t>
            </a:r>
            <a:r>
              <a:rPr lang="en-US" dirty="0"/>
              <a:t> click </a:t>
            </a:r>
            <a:r>
              <a:rPr lang="en-US" b="1" u="sng" dirty="0">
                <a:solidFill>
                  <a:srgbClr val="00B050"/>
                </a:solidFill>
              </a:rPr>
              <a:t>New Request </a:t>
            </a:r>
            <a:r>
              <a:rPr lang="en-US" dirty="0"/>
              <a:t>button to test </a:t>
            </a:r>
            <a:r>
              <a:rPr lang="en-US" b="1" dirty="0">
                <a:solidFill>
                  <a:srgbClr val="7030A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1974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dirty="0" err="1"/>
              <a:t>thunderclient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A63FC-47A3-FC14-7E0C-5E673ED5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525904"/>
            <a:ext cx="8807450" cy="5287471"/>
          </a:xfrm>
        </p:spPr>
      </p:pic>
    </p:spTree>
    <p:extLst>
      <p:ext uri="{BB962C8B-B14F-4D97-AF65-F5344CB8AC3E}">
        <p14:creationId xmlns:p14="http://schemas.microsoft.com/office/powerpoint/2010/main" val="361917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dirty="0" err="1"/>
              <a:t>thunderclient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Select </a:t>
            </a:r>
            <a:r>
              <a:rPr lang="en-US" b="1" dirty="0">
                <a:solidFill>
                  <a:srgbClr val="00B050"/>
                </a:solidFill>
              </a:rPr>
              <a:t>POST</a:t>
            </a:r>
            <a:r>
              <a:rPr lang="en-US" dirty="0"/>
              <a:t> from the </a:t>
            </a:r>
            <a:r>
              <a:rPr lang="en-US" b="1" dirty="0">
                <a:solidFill>
                  <a:srgbClr val="002060"/>
                </a:solidFill>
              </a:rPr>
              <a:t>dropdown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Type</a:t>
            </a:r>
            <a:r>
              <a:rPr lang="en-US" dirty="0"/>
              <a:t> the url: </a:t>
            </a:r>
            <a:r>
              <a:rPr lang="en-US" dirty="0">
                <a:hlinkClick r:id="rId2"/>
              </a:rPr>
              <a:t>http://localhost:3000/login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Click</a:t>
            </a:r>
            <a:r>
              <a:rPr lang="en-US" dirty="0"/>
              <a:t> the </a:t>
            </a:r>
            <a:r>
              <a:rPr lang="en-US" b="1" u="sng" dirty="0">
                <a:solidFill>
                  <a:srgbClr val="0070C0"/>
                </a:solidFill>
              </a:rPr>
              <a:t>Send</a:t>
            </a:r>
            <a:r>
              <a:rPr lang="en-US" dirty="0"/>
              <a:t> button</a:t>
            </a:r>
          </a:p>
        </p:txBody>
      </p:sp>
    </p:spTree>
    <p:extLst>
      <p:ext uri="{BB962C8B-B14F-4D97-AF65-F5344CB8AC3E}">
        <p14:creationId xmlns:p14="http://schemas.microsoft.com/office/powerpoint/2010/main" val="163385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Handling POST Request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Testing POST Request Using POSTMAN</a:t>
            </a:r>
            <a:endParaRPr lang="en-US" sz="20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Testing POST Request Using 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ThunderClient</a:t>
            </a: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Extracting POST Data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Performing Validation Using Joi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3"/>
                </a:solidFill>
                <a:latin typeface="Bookman Old Style" panose="02050604050505020204" pitchFamily="18" charset="0"/>
                <a:sym typeface="+mn-ea"/>
              </a:rPr>
              <a:t>Exercises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3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Handling PUT Request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3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5"/>
                </a:solidFill>
                <a:latin typeface="Bookman Old Style" panose="02050604050505020204" pitchFamily="18" charset="0"/>
                <a:sym typeface="+mn-ea"/>
              </a:rPr>
              <a:t>Handling DELETE Request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3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Project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dirty="0" err="1"/>
              <a:t>thunderclient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A63FC-47A3-FC14-7E0C-5E673ED5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525904"/>
            <a:ext cx="8807450" cy="5287471"/>
          </a:xfrm>
        </p:spPr>
      </p:pic>
    </p:spTree>
    <p:extLst>
      <p:ext uri="{BB962C8B-B14F-4D97-AF65-F5344CB8AC3E}">
        <p14:creationId xmlns:p14="http://schemas.microsoft.com/office/powerpoint/2010/main" val="28505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Extracting post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HTTP POST </a:t>
            </a:r>
            <a:r>
              <a:rPr lang="en-US" dirty="0"/>
              <a:t>requests are </a:t>
            </a:r>
            <a:r>
              <a:rPr lang="en-US" b="1" dirty="0">
                <a:solidFill>
                  <a:schemeClr val="accent1"/>
                </a:solidFill>
              </a:rPr>
              <a:t>different</a:t>
            </a:r>
            <a:r>
              <a:rPr lang="en-US" dirty="0"/>
              <a:t> from </a:t>
            </a:r>
            <a:r>
              <a:rPr lang="en-US" b="1" dirty="0">
                <a:solidFill>
                  <a:srgbClr val="002060"/>
                </a:solidFill>
              </a:rPr>
              <a:t>GET requests </a:t>
            </a:r>
            <a:r>
              <a:rPr lang="en-US" dirty="0"/>
              <a:t>because they </a:t>
            </a:r>
            <a:r>
              <a:rPr lang="en-US" b="1" dirty="0">
                <a:solidFill>
                  <a:schemeClr val="accent1"/>
                </a:solidFill>
              </a:rPr>
              <a:t>contain data </a:t>
            </a:r>
            <a:r>
              <a:rPr lang="en-US" dirty="0"/>
              <a:t>in the </a:t>
            </a:r>
            <a:r>
              <a:rPr lang="en-US" b="1" dirty="0">
                <a:solidFill>
                  <a:srgbClr val="7030A0"/>
                </a:solidFill>
              </a:rPr>
              <a:t>HTTP request body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Express</a:t>
            </a:r>
            <a:r>
              <a:rPr lang="en-US" dirty="0"/>
              <a:t> doesn't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parse</a:t>
            </a:r>
            <a:r>
              <a:rPr lang="en-US" dirty="0"/>
              <a:t> HTTP </a:t>
            </a:r>
            <a:r>
              <a:rPr lang="en-US" b="1" dirty="0">
                <a:solidFill>
                  <a:srgbClr val="00B050"/>
                </a:solidFill>
              </a:rPr>
              <a:t>request bodies </a:t>
            </a:r>
            <a:r>
              <a:rPr lang="en-US" dirty="0"/>
              <a:t>by </a:t>
            </a:r>
            <a:r>
              <a:rPr lang="en-US" b="1" dirty="0">
                <a:solidFill>
                  <a:srgbClr val="0070C0"/>
                </a:solidFill>
              </a:rPr>
              <a:t>default</a:t>
            </a:r>
            <a:r>
              <a:rPr lang="en-US" dirty="0"/>
              <a:t>, but it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does have </a:t>
            </a:r>
            <a:r>
              <a:rPr lang="en-US" dirty="0"/>
              <a:t>a built-in </a:t>
            </a:r>
            <a:r>
              <a:rPr lang="en-US" b="1" dirty="0">
                <a:solidFill>
                  <a:srgbClr val="C00000"/>
                </a:solidFill>
              </a:rPr>
              <a:t>middleware</a:t>
            </a:r>
            <a:r>
              <a:rPr lang="en-US" dirty="0"/>
              <a:t> that populates the </a:t>
            </a:r>
            <a:r>
              <a:rPr lang="en-US" b="1" u="sng" dirty="0" err="1">
                <a:solidFill>
                  <a:srgbClr val="C00000"/>
                </a:solidFill>
              </a:rPr>
              <a:t>req.body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/>
              <a:t>object with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parsed request body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Extracting post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For example: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app.use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express.json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())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3"/>
                </a:solidFill>
              </a:rPr>
              <a:t>above code </a:t>
            </a:r>
            <a:r>
              <a:rPr lang="en-US" dirty="0"/>
              <a:t>informs </a:t>
            </a:r>
            <a:r>
              <a:rPr lang="en-US" b="1" dirty="0">
                <a:solidFill>
                  <a:schemeClr val="accent2"/>
                </a:solidFill>
              </a:rPr>
              <a:t>Express</a:t>
            </a:r>
            <a:r>
              <a:rPr lang="en-US" dirty="0"/>
              <a:t> to </a:t>
            </a:r>
            <a:r>
              <a:rPr lang="en-US" b="1" dirty="0">
                <a:solidFill>
                  <a:srgbClr val="C00000"/>
                </a:solidFill>
              </a:rPr>
              <a:t>automatically parse </a:t>
            </a:r>
            <a:r>
              <a:rPr lang="en-US" dirty="0"/>
              <a:t>the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JSON request bodies </a:t>
            </a:r>
            <a:r>
              <a:rPr lang="en-US" dirty="0"/>
              <a:t>for us.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 Server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product app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1"/>
                </a:solidFill>
              </a:rPr>
              <a:t>discussed</a:t>
            </a:r>
            <a:r>
              <a:rPr lang="en-US" sz="2200" dirty="0"/>
              <a:t> earlier to  </a:t>
            </a:r>
            <a:r>
              <a:rPr lang="en-US" sz="2200" b="1" dirty="0">
                <a:solidFill>
                  <a:srgbClr val="FFC000"/>
                </a:solidFill>
              </a:rPr>
              <a:t>handle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post requests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receiving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FFC000"/>
                </a:solidFill>
              </a:rPr>
              <a:t>product</a:t>
            </a:r>
            <a:r>
              <a:rPr lang="en-US" sz="2200" dirty="0"/>
              <a:t> and printing its </a:t>
            </a:r>
            <a:r>
              <a:rPr lang="en-US" sz="2200" b="1" dirty="0">
                <a:solidFill>
                  <a:schemeClr val="accent1"/>
                </a:solidFill>
              </a:rPr>
              <a:t>details</a:t>
            </a:r>
            <a:r>
              <a:rPr lang="en-US" sz="2200" dirty="0"/>
              <a:t> on 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console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Also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send back </a:t>
            </a:r>
            <a:r>
              <a:rPr lang="en-US" sz="2200" dirty="0"/>
              <a:t>a </a:t>
            </a:r>
            <a:r>
              <a:rPr lang="en-US" sz="2200" b="1" u="sng" dirty="0">
                <a:solidFill>
                  <a:srgbClr val="92D050"/>
                </a:solidFill>
              </a:rPr>
              <a:t>product received </a:t>
            </a:r>
            <a:r>
              <a:rPr lang="en-US" sz="2200" dirty="0"/>
              <a:t>message to the </a:t>
            </a:r>
            <a:r>
              <a:rPr lang="en-US" sz="2200" b="1" dirty="0">
                <a:solidFill>
                  <a:schemeClr val="accent1"/>
                </a:solidFill>
              </a:rPr>
              <a:t>client</a:t>
            </a:r>
            <a:r>
              <a:rPr lang="en-US" sz="22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product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rgbClr val="00B050"/>
                </a:solidFill>
              </a:rPr>
              <a:t>passed</a:t>
            </a:r>
            <a:r>
              <a:rPr lang="en-US" sz="2200" dirty="0"/>
              <a:t> as a </a:t>
            </a:r>
            <a:r>
              <a:rPr lang="en-US" sz="2200" b="1" dirty="0">
                <a:solidFill>
                  <a:srgbClr val="7030A0"/>
                </a:solidFill>
              </a:rPr>
              <a:t>JSON object </a:t>
            </a:r>
            <a:r>
              <a:rPr lang="en-US" sz="2200" dirty="0"/>
              <a:t>through </a:t>
            </a:r>
            <a:r>
              <a:rPr lang="en-US" sz="2200" b="1" dirty="0">
                <a:solidFill>
                  <a:srgbClr val="002060"/>
                </a:solidFill>
              </a:rPr>
              <a:t>POSTMAN/THUNDERCLIENT </a:t>
            </a:r>
            <a:r>
              <a:rPr lang="en-US" sz="2200" dirty="0"/>
              <a:t>containing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id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  <a:r>
              <a:rPr lang="en-US" sz="2200" dirty="0"/>
              <a:t>fields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222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97" y="2060847"/>
            <a:ext cx="8178140" cy="4564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26308" y="1525905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119081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57905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 Server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previous app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92D050"/>
                </a:solidFill>
              </a:rPr>
              <a:t>adding new product </a:t>
            </a:r>
            <a:r>
              <a:rPr lang="en-US" sz="2200" dirty="0"/>
              <a:t>as </a:t>
            </a:r>
            <a:r>
              <a:rPr lang="en-US" sz="2200"/>
              <a:t>follows:</a:t>
            </a:r>
            <a:endParaRPr lang="en-US" sz="2200" dirty="0"/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Your application </a:t>
            </a:r>
            <a:r>
              <a:rPr lang="en-US" sz="2000" dirty="0"/>
              <a:t>should accept </a:t>
            </a:r>
            <a:r>
              <a:rPr lang="en-US" sz="2000" b="1" dirty="0">
                <a:solidFill>
                  <a:srgbClr val="7030A0"/>
                </a:solidFill>
              </a:rPr>
              <a:t>product name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7030A0"/>
                </a:solidFill>
              </a:rPr>
              <a:t>price</a:t>
            </a:r>
            <a:r>
              <a:rPr lang="en-US" sz="2000" dirty="0"/>
              <a:t> through a </a:t>
            </a:r>
            <a:r>
              <a:rPr lang="en-US" sz="2000" b="1" dirty="0">
                <a:solidFill>
                  <a:srgbClr val="C00000"/>
                </a:solidFill>
              </a:rPr>
              <a:t>POST request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/>
                </a:solidFill>
              </a:rPr>
              <a:t>add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70C0"/>
                </a:solidFill>
              </a:rPr>
              <a:t>new product </a:t>
            </a:r>
            <a:r>
              <a:rPr lang="en-US" sz="2000" dirty="0"/>
              <a:t>to the </a:t>
            </a:r>
            <a:r>
              <a:rPr lang="en-US" sz="2000" b="1" u="sng" dirty="0">
                <a:solidFill>
                  <a:schemeClr val="accent1"/>
                </a:solidFill>
              </a:rPr>
              <a:t>products</a:t>
            </a:r>
            <a:r>
              <a:rPr lang="en-US" sz="2000" dirty="0"/>
              <a:t> array.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Finally</a:t>
            </a:r>
            <a:r>
              <a:rPr lang="en-US" sz="2000" dirty="0"/>
              <a:t> it should </a:t>
            </a: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JSON object </a:t>
            </a:r>
            <a:r>
              <a:rPr lang="en-US" sz="2000" dirty="0"/>
              <a:t>containing the message </a:t>
            </a:r>
            <a:r>
              <a:rPr lang="en-US" sz="2000" b="1" u="sng" dirty="0">
                <a:solidFill>
                  <a:srgbClr val="92D050"/>
                </a:solidFill>
              </a:rPr>
              <a:t>product added </a:t>
            </a:r>
            <a:r>
              <a:rPr lang="en-US" sz="2000" dirty="0"/>
              <a:t>along with the </a:t>
            </a:r>
            <a:r>
              <a:rPr lang="en-US" sz="2000" b="1" dirty="0">
                <a:solidFill>
                  <a:srgbClr val="7030A0"/>
                </a:solidFill>
              </a:rPr>
              <a:t>new id </a:t>
            </a:r>
            <a:r>
              <a:rPr lang="en-US" sz="2000" dirty="0"/>
              <a:t>of the </a:t>
            </a:r>
            <a:r>
              <a:rPr lang="en-US" sz="2000" b="1" dirty="0">
                <a:solidFill>
                  <a:srgbClr val="FFC000"/>
                </a:solidFill>
              </a:rPr>
              <a:t>product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86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97" y="2060847"/>
            <a:ext cx="8178140" cy="4564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26308" y="1525905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29928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13125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9763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Handling post request in 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POST</a:t>
            </a:r>
            <a:r>
              <a:rPr lang="en-US" dirty="0"/>
              <a:t> request is </a:t>
            </a:r>
            <a:r>
              <a:rPr lang="en-US" b="1" dirty="0">
                <a:solidFill>
                  <a:srgbClr val="002060"/>
                </a:solidFill>
              </a:rPr>
              <a:t>handled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1"/>
                </a:solidFill>
              </a:rPr>
              <a:t>Express</a:t>
            </a:r>
            <a:r>
              <a:rPr lang="en-US" dirty="0"/>
              <a:t> using the </a:t>
            </a:r>
            <a:r>
              <a:rPr lang="en-US" b="1" dirty="0">
                <a:solidFill>
                  <a:srgbClr val="00B050"/>
                </a:solidFill>
              </a:rPr>
              <a:t>post() </a:t>
            </a:r>
            <a:r>
              <a:rPr lang="en-US" dirty="0"/>
              <a:t>method.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is </a:t>
            </a:r>
            <a:r>
              <a:rPr lang="en-US" b="1" dirty="0">
                <a:solidFill>
                  <a:schemeClr val="accent1"/>
                </a:solidFill>
              </a:rPr>
              <a:t>used</a:t>
            </a:r>
            <a:r>
              <a:rPr lang="en-US" dirty="0"/>
              <a:t> when there is a </a:t>
            </a:r>
            <a:r>
              <a:rPr lang="en-US" b="1" dirty="0">
                <a:solidFill>
                  <a:srgbClr val="7030A0"/>
                </a:solidFill>
              </a:rPr>
              <a:t>requirement</a:t>
            </a:r>
            <a:r>
              <a:rPr lang="en-US" dirty="0"/>
              <a:t> of </a:t>
            </a:r>
            <a:r>
              <a:rPr lang="en-US" b="1" dirty="0">
                <a:solidFill>
                  <a:srgbClr val="00B050"/>
                </a:solidFill>
              </a:rPr>
              <a:t>fetching </a:t>
            </a:r>
            <a:r>
              <a:rPr lang="en-US" b="1">
                <a:solidFill>
                  <a:srgbClr val="00B050"/>
                </a:solidFill>
              </a:rPr>
              <a:t>data </a:t>
            </a:r>
            <a:r>
              <a:rPr lang="en-US"/>
              <a:t>from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HTML FORMS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data sent </a:t>
            </a:r>
            <a:r>
              <a:rPr lang="en-US" dirty="0"/>
              <a:t>through the </a:t>
            </a:r>
            <a:r>
              <a:rPr lang="en-US" b="1" dirty="0">
                <a:solidFill>
                  <a:schemeClr val="accent2"/>
                </a:solidFill>
              </a:rPr>
              <a:t>POST</a:t>
            </a:r>
            <a:r>
              <a:rPr lang="en-US" dirty="0"/>
              <a:t> request is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stored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request </a:t>
            </a:r>
            <a:r>
              <a:rPr lang="en-US" dirty="0"/>
              <a:t>object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8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Performing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</a:t>
            </a:r>
            <a:r>
              <a:rPr lang="en-US" b="1" dirty="0">
                <a:solidFill>
                  <a:schemeClr val="accent1"/>
                </a:solidFill>
              </a:rPr>
              <a:t>cannot trust </a:t>
            </a:r>
            <a:r>
              <a:rPr lang="en-US" dirty="0"/>
              <a:t>that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client</a:t>
            </a:r>
            <a:r>
              <a:rPr lang="en-US" dirty="0"/>
              <a:t> will </a:t>
            </a:r>
            <a:r>
              <a:rPr lang="en-US" b="1" dirty="0">
                <a:solidFill>
                  <a:srgbClr val="C00000"/>
                </a:solidFill>
              </a:rPr>
              <a:t>always</a:t>
            </a:r>
            <a:r>
              <a:rPr lang="en-US" dirty="0"/>
              <a:t> send </a:t>
            </a:r>
            <a:r>
              <a:rPr lang="en-US" b="1" dirty="0">
                <a:solidFill>
                  <a:srgbClr val="00B050"/>
                </a:solidFill>
              </a:rPr>
              <a:t>valid data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So before </a:t>
            </a:r>
            <a:r>
              <a:rPr lang="en-US" dirty="0"/>
              <a:t>we </a:t>
            </a:r>
            <a:r>
              <a:rPr lang="en-US" b="1" dirty="0">
                <a:solidFill>
                  <a:srgbClr val="002060"/>
                </a:solidFill>
              </a:rPr>
              <a:t>process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we must </a:t>
            </a:r>
            <a:r>
              <a:rPr lang="en-US" b="1" dirty="0">
                <a:solidFill>
                  <a:srgbClr val="00B050"/>
                </a:solidFill>
              </a:rPr>
              <a:t>validate it </a:t>
            </a:r>
            <a:r>
              <a:rPr lang="en-US" dirty="0"/>
              <a:t>and if the </a:t>
            </a:r>
            <a:r>
              <a:rPr lang="en-US" b="1" dirty="0">
                <a:solidFill>
                  <a:srgbClr val="0070C0"/>
                </a:solidFill>
              </a:rPr>
              <a:t>validation fails </a:t>
            </a:r>
            <a:r>
              <a:rPr lang="en-US" dirty="0"/>
              <a:t>we must return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appropriate error message </a:t>
            </a:r>
            <a:r>
              <a:rPr lang="en-US" dirty="0"/>
              <a:t>to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client</a:t>
            </a:r>
            <a:r>
              <a:rPr lang="en-US" dirty="0"/>
              <a:t> 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For this </a:t>
            </a:r>
            <a:r>
              <a:rPr lang="en-US" b="1" dirty="0">
                <a:solidFill>
                  <a:schemeClr val="accent1"/>
                </a:solidFill>
              </a:rPr>
              <a:t>purpose</a:t>
            </a:r>
            <a:r>
              <a:rPr lang="en-US" dirty="0"/>
              <a:t> the </a:t>
            </a:r>
            <a:r>
              <a:rPr lang="en-US" b="1" dirty="0">
                <a:solidFill>
                  <a:srgbClr val="0070C0"/>
                </a:solidFill>
              </a:rPr>
              <a:t>Node.js </a:t>
            </a:r>
            <a:r>
              <a:rPr lang="en-US" dirty="0"/>
              <a:t>platform has a special </a:t>
            </a:r>
            <a:r>
              <a:rPr lang="en-US" b="1" dirty="0">
                <a:solidFill>
                  <a:schemeClr val="accent1"/>
                </a:solidFill>
              </a:rPr>
              <a:t>3</a:t>
            </a:r>
            <a:r>
              <a:rPr lang="en-US" b="1" baseline="30000" dirty="0">
                <a:solidFill>
                  <a:schemeClr val="accent1"/>
                </a:solidFill>
              </a:rPr>
              <a:t>rd</a:t>
            </a:r>
            <a:r>
              <a:rPr lang="en-US" b="1" dirty="0">
                <a:solidFill>
                  <a:schemeClr val="accent1"/>
                </a:solidFill>
              </a:rPr>
              <a:t> party module</a:t>
            </a:r>
            <a:r>
              <a:rPr lang="en-US" dirty="0"/>
              <a:t> called </a:t>
            </a:r>
            <a:r>
              <a:rPr lang="en-US" b="1" dirty="0">
                <a:solidFill>
                  <a:srgbClr val="002060"/>
                </a:solidFill>
              </a:rPr>
              <a:t>Joi</a:t>
            </a:r>
            <a:r>
              <a:rPr lang="en-US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2239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About Joi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Joi module </a:t>
            </a:r>
            <a:r>
              <a:rPr lang="en-US" dirty="0"/>
              <a:t>is a </a:t>
            </a:r>
            <a:r>
              <a:rPr lang="en-US" b="1" dirty="0">
                <a:solidFill>
                  <a:srgbClr val="00B050"/>
                </a:solidFill>
              </a:rPr>
              <a:t>popular</a:t>
            </a:r>
            <a:r>
              <a:rPr lang="en-US" dirty="0"/>
              <a:t> module for </a:t>
            </a:r>
            <a:r>
              <a:rPr lang="en-US" b="1" dirty="0">
                <a:solidFill>
                  <a:schemeClr val="accent1"/>
                </a:solidFill>
              </a:rPr>
              <a:t>data validation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module </a:t>
            </a:r>
            <a:r>
              <a:rPr lang="en-US" b="1" dirty="0">
                <a:solidFill>
                  <a:schemeClr val="accent1"/>
                </a:solidFill>
              </a:rPr>
              <a:t>validates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dirty="0"/>
              <a:t> based on </a:t>
            </a:r>
            <a:r>
              <a:rPr lang="en-US" b="1" dirty="0">
                <a:solidFill>
                  <a:srgbClr val="00B050"/>
                </a:solidFill>
              </a:rPr>
              <a:t>schemas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There are </a:t>
            </a:r>
            <a:r>
              <a:rPr lang="en-US" b="1" dirty="0">
                <a:solidFill>
                  <a:schemeClr val="accent2"/>
                </a:solidFill>
              </a:rPr>
              <a:t>various functions </a:t>
            </a:r>
            <a:r>
              <a:rPr lang="en-US" dirty="0"/>
              <a:t>like </a:t>
            </a:r>
            <a:r>
              <a:rPr lang="en-US" b="1" dirty="0">
                <a:solidFill>
                  <a:srgbClr val="7030A0"/>
                </a:solidFill>
              </a:rPr>
              <a:t>optional()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required()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min()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max()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which </a:t>
            </a:r>
            <a:r>
              <a:rPr lang="en-US" b="1" dirty="0">
                <a:solidFill>
                  <a:srgbClr val="00B050"/>
                </a:solidFill>
              </a:rPr>
              <a:t>makes it </a:t>
            </a:r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user-friendly module </a:t>
            </a:r>
            <a:r>
              <a:rPr lang="en-US" dirty="0"/>
              <a:t>for </a:t>
            </a:r>
            <a:r>
              <a:rPr lang="en-US" b="1" dirty="0">
                <a:solidFill>
                  <a:schemeClr val="accent3"/>
                </a:solidFill>
              </a:rPr>
              <a:t>validating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data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01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Perform</a:t>
            </a:r>
            <a:r>
              <a:rPr lang="en-US" dirty="0"/>
              <a:t> an </a:t>
            </a:r>
            <a:r>
              <a:rPr lang="en-US" b="1" dirty="0" err="1">
                <a:solidFill>
                  <a:srgbClr val="00B050"/>
                </a:solidFill>
              </a:rPr>
              <a:t>npm</a:t>
            </a:r>
            <a:r>
              <a:rPr lang="en-US" b="1" dirty="0">
                <a:solidFill>
                  <a:srgbClr val="00B050"/>
                </a:solidFill>
              </a:rPr>
              <a:t> install </a:t>
            </a:r>
            <a:r>
              <a:rPr lang="en-US" dirty="0"/>
              <a:t>of </a:t>
            </a:r>
            <a:r>
              <a:rPr lang="en-US" b="1" dirty="0" err="1">
                <a:solidFill>
                  <a:srgbClr val="0070C0"/>
                </a:solidFill>
              </a:rPr>
              <a:t>joi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 </a:t>
            </a:r>
            <a:r>
              <a:rPr lang="en-US" dirty="0"/>
              <a:t>“</a:t>
            </a:r>
            <a:r>
              <a:rPr lang="en-US" b="1" dirty="0" err="1">
                <a:solidFill>
                  <a:srgbClr val="0070C0"/>
                </a:solidFill>
              </a:rPr>
              <a:t>joi</a:t>
            </a:r>
            <a:r>
              <a:rPr lang="en-US" dirty="0"/>
              <a:t>” using </a:t>
            </a:r>
            <a:r>
              <a:rPr lang="en-US" b="1" dirty="0">
                <a:solidFill>
                  <a:srgbClr val="C00000"/>
                </a:solidFill>
              </a:rPr>
              <a:t>require()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will </a:t>
            </a:r>
            <a:r>
              <a:rPr lang="en-US" b="1" dirty="0">
                <a:solidFill>
                  <a:schemeClr val="accent1"/>
                </a:solidFill>
              </a:rPr>
              <a:t>return</a:t>
            </a:r>
            <a:r>
              <a:rPr lang="en-US" dirty="0"/>
              <a:t> a class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Create</a:t>
            </a:r>
            <a:r>
              <a:rPr lang="en-US" dirty="0"/>
              <a:t> a </a:t>
            </a:r>
            <a:r>
              <a:rPr lang="en-US" b="1" dirty="0">
                <a:solidFill>
                  <a:srgbClr val="0070C0"/>
                </a:solidFill>
              </a:rPr>
              <a:t>schema object </a:t>
            </a:r>
            <a:r>
              <a:rPr lang="en-US" dirty="0"/>
              <a:t>by calling its </a:t>
            </a:r>
            <a:r>
              <a:rPr lang="en-US" b="1" dirty="0">
                <a:solidFill>
                  <a:srgbClr val="00B050"/>
                </a:solidFill>
              </a:rPr>
              <a:t>static method </a:t>
            </a:r>
            <a:r>
              <a:rPr lang="en-US" dirty="0"/>
              <a:t>called </a:t>
            </a:r>
            <a:r>
              <a:rPr lang="en-US" b="1" dirty="0" err="1">
                <a:solidFill>
                  <a:srgbClr val="002060"/>
                </a:solidFill>
              </a:rPr>
              <a:t>Joi.object</a:t>
            </a:r>
            <a:r>
              <a:rPr lang="en-US" b="1" dirty="0">
                <a:solidFill>
                  <a:srgbClr val="002060"/>
                </a:solidFill>
              </a:rPr>
              <a:t>() </a:t>
            </a:r>
            <a:r>
              <a:rPr lang="en-US" dirty="0"/>
              <a:t>passing it required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constraints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5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Call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1"/>
                </a:solidFill>
              </a:rPr>
              <a:t>validate() </a:t>
            </a:r>
            <a:r>
              <a:rPr lang="en-US" dirty="0"/>
              <a:t>method using </a:t>
            </a:r>
            <a:r>
              <a:rPr lang="en-US" b="1" dirty="0">
                <a:solidFill>
                  <a:srgbClr val="00B050"/>
                </a:solidFill>
              </a:rPr>
              <a:t>schema object </a:t>
            </a:r>
            <a:r>
              <a:rPr lang="en-US" dirty="0"/>
              <a:t>passing it the </a:t>
            </a:r>
            <a:r>
              <a:rPr lang="en-US" b="1" dirty="0">
                <a:solidFill>
                  <a:srgbClr val="7030A0"/>
                </a:solidFill>
              </a:rPr>
              <a:t>object</a:t>
            </a:r>
            <a:r>
              <a:rPr lang="en-US" dirty="0"/>
              <a:t> to be </a:t>
            </a:r>
            <a:r>
              <a:rPr lang="en-US" b="1" dirty="0">
                <a:solidFill>
                  <a:srgbClr val="FFC000"/>
                </a:solidFill>
              </a:rPr>
              <a:t>validated</a:t>
            </a:r>
            <a:r>
              <a:rPr lang="en-US" dirty="0"/>
              <a:t> 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will </a:t>
            </a:r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dirty="0"/>
              <a:t> a </a:t>
            </a:r>
            <a:r>
              <a:rPr lang="en-US" b="1" u="sng" dirty="0">
                <a:solidFill>
                  <a:srgbClr val="C00000"/>
                </a:solidFill>
              </a:rPr>
              <a:t>result </a:t>
            </a:r>
            <a:r>
              <a:rPr lang="en-US" dirty="0"/>
              <a:t>object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which will </a:t>
            </a:r>
            <a:r>
              <a:rPr lang="en-US" b="1" dirty="0">
                <a:solidFill>
                  <a:srgbClr val="0070C0"/>
                </a:solidFill>
              </a:rPr>
              <a:t>contain</a:t>
            </a:r>
            <a:r>
              <a:rPr lang="en-US" dirty="0"/>
              <a:t> a </a:t>
            </a:r>
            <a:r>
              <a:rPr lang="en-US" b="1" dirty="0">
                <a:solidFill>
                  <a:srgbClr val="7030A0"/>
                </a:solidFill>
              </a:rPr>
              <a:t>property </a:t>
            </a:r>
            <a:r>
              <a:rPr lang="en-US" dirty="0"/>
              <a:t>called </a:t>
            </a:r>
            <a:r>
              <a:rPr lang="en-US" b="1" u="sng" dirty="0">
                <a:solidFill>
                  <a:srgbClr val="C00000"/>
                </a:solidFill>
              </a:rPr>
              <a:t>error</a:t>
            </a:r>
            <a:r>
              <a:rPr lang="en-US" dirty="0"/>
              <a:t> if the </a:t>
            </a:r>
            <a:r>
              <a:rPr lang="en-US" b="1" dirty="0">
                <a:solidFill>
                  <a:srgbClr val="FFC000"/>
                </a:solidFill>
              </a:rPr>
              <a:t>validation fails </a:t>
            </a:r>
            <a:r>
              <a:rPr lang="en-US" dirty="0"/>
              <a:t>otherwise this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property</a:t>
            </a:r>
            <a:r>
              <a:rPr lang="en-US" dirty="0"/>
              <a:t> will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not be present 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u="sng" dirty="0">
                <a:solidFill>
                  <a:srgbClr val="C00000"/>
                </a:solidFill>
              </a:rPr>
              <a:t>error</a:t>
            </a:r>
            <a:r>
              <a:rPr lang="en-US" dirty="0"/>
              <a:t> property </a:t>
            </a:r>
            <a:r>
              <a:rPr lang="en-US" b="1" dirty="0">
                <a:solidFill>
                  <a:schemeClr val="accent3"/>
                </a:solidFill>
              </a:rPr>
              <a:t>itself</a:t>
            </a:r>
            <a:r>
              <a:rPr lang="en-US" dirty="0"/>
              <a:t> is an </a:t>
            </a:r>
            <a:r>
              <a:rPr lang="en-US" b="1" dirty="0">
                <a:solidFill>
                  <a:srgbClr val="002060"/>
                </a:solidFill>
              </a:rPr>
              <a:t>object</a:t>
            </a:r>
            <a:r>
              <a:rPr lang="en-US" dirty="0"/>
              <a:t> that </a:t>
            </a:r>
            <a:r>
              <a:rPr lang="en-US" b="1" dirty="0">
                <a:solidFill>
                  <a:srgbClr val="C00000"/>
                </a:solidFill>
              </a:rPr>
              <a:t>holds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2"/>
                </a:solidFill>
              </a:rPr>
              <a:t>array</a:t>
            </a:r>
            <a:r>
              <a:rPr lang="en-US" dirty="0"/>
              <a:t> of </a:t>
            </a:r>
            <a:r>
              <a:rPr lang="en-US" b="1" dirty="0">
                <a:solidFill>
                  <a:srgbClr val="002060"/>
                </a:solidFill>
              </a:rPr>
              <a:t>objects</a:t>
            </a:r>
            <a:r>
              <a:rPr lang="en-US" dirty="0"/>
              <a:t> called </a:t>
            </a:r>
            <a:r>
              <a:rPr lang="en-US" b="1" u="sng" dirty="0">
                <a:solidFill>
                  <a:srgbClr val="C00000"/>
                </a:solidFill>
              </a:rPr>
              <a:t>details</a:t>
            </a:r>
            <a:r>
              <a:rPr lang="en-US" dirty="0"/>
              <a:t> with a </a:t>
            </a:r>
            <a:r>
              <a:rPr lang="en-US" b="1" dirty="0">
                <a:solidFill>
                  <a:srgbClr val="00B050"/>
                </a:solidFill>
              </a:rPr>
              <a:t>property</a:t>
            </a:r>
            <a:r>
              <a:rPr lang="en-US" dirty="0"/>
              <a:t> called </a:t>
            </a:r>
            <a:r>
              <a:rPr lang="en-US" b="1" u="sng" dirty="0">
                <a:solidFill>
                  <a:srgbClr val="C00000"/>
                </a:solidFill>
              </a:rPr>
              <a:t>message</a:t>
            </a:r>
            <a:r>
              <a:rPr lang="en-US" dirty="0"/>
              <a:t> containing exact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error message </a:t>
            </a:r>
          </a:p>
        </p:txBody>
      </p:sp>
    </p:spTree>
    <p:extLst>
      <p:ext uri="{BB962C8B-B14F-4D97-AF65-F5344CB8AC3E}">
        <p14:creationId xmlns:p14="http://schemas.microsoft.com/office/powerpoint/2010/main" val="13937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previous app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92D050"/>
                </a:solidFill>
              </a:rPr>
              <a:t>adding new product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2"/>
                </a:solidFill>
              </a:rPr>
              <a:t>adding</a:t>
            </a:r>
            <a:r>
              <a:rPr lang="en-US" sz="2200" dirty="0"/>
              <a:t> following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validations</a:t>
            </a:r>
            <a:r>
              <a:rPr lang="en-US" sz="2200" dirty="0"/>
              <a:t> using </a:t>
            </a:r>
            <a:r>
              <a:rPr lang="en-US" sz="2200" b="1" u="sng" dirty="0">
                <a:solidFill>
                  <a:srgbClr val="C00000"/>
                </a:solidFill>
              </a:rPr>
              <a:t>Joi </a:t>
            </a:r>
            <a:r>
              <a:rPr lang="en-US" sz="2200" b="1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name </a:t>
            </a:r>
            <a:r>
              <a:rPr lang="en-US" sz="2000" dirty="0"/>
              <a:t>must be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000" dirty="0"/>
              <a:t> with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atleast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3 characters </a:t>
            </a:r>
            <a:r>
              <a:rPr lang="en-US" sz="2000" dirty="0"/>
              <a:t>and it is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required</a:t>
            </a:r>
            <a:r>
              <a:rPr lang="en-US" sz="2000" dirty="0"/>
              <a:t> property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price </a:t>
            </a:r>
            <a:r>
              <a:rPr lang="en-US" sz="2000" dirty="0"/>
              <a:t>must be an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integer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minimum value </a:t>
            </a:r>
            <a:r>
              <a:rPr lang="en-US" sz="2000" dirty="0"/>
              <a:t>of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20000</a:t>
            </a:r>
            <a:r>
              <a:rPr lang="en-US" sz="2000" dirty="0"/>
              <a:t> and it is also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required</a:t>
            </a:r>
            <a:r>
              <a:rPr lang="en-US" sz="2000" dirty="0"/>
              <a:t> property</a:t>
            </a: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If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validation fails </a:t>
            </a:r>
            <a:r>
              <a:rPr lang="en-US" sz="2000" dirty="0"/>
              <a:t>then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return the </a:t>
            </a:r>
            <a:r>
              <a:rPr lang="en-US" sz="2000" b="1" dirty="0">
                <a:solidFill>
                  <a:schemeClr val="accent3"/>
                </a:solidFill>
              </a:rPr>
              <a:t>error message </a:t>
            </a:r>
            <a:r>
              <a:rPr lang="en-US" sz="2000" dirty="0"/>
              <a:t>generated by </a:t>
            </a:r>
            <a:r>
              <a:rPr lang="en-US" sz="2000" b="1" dirty="0">
                <a:solidFill>
                  <a:srgbClr val="C00000"/>
                </a:solidFill>
              </a:rPr>
              <a:t>Joi </a:t>
            </a:r>
            <a:r>
              <a:rPr lang="en-US" sz="2000" dirty="0"/>
              <a:t>otherwise if </a:t>
            </a:r>
            <a:r>
              <a:rPr lang="en-US" sz="2000" b="1" dirty="0">
                <a:solidFill>
                  <a:srgbClr val="00B050"/>
                </a:solidFill>
              </a:rPr>
              <a:t>validation passes </a:t>
            </a:r>
            <a:r>
              <a:rPr lang="en-US" sz="2000" dirty="0"/>
              <a:t>it should </a:t>
            </a: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JSON object </a:t>
            </a:r>
            <a:r>
              <a:rPr lang="en-US" sz="2000" dirty="0"/>
              <a:t>containing the message </a:t>
            </a:r>
            <a:r>
              <a:rPr lang="en-US" sz="2000" b="1" u="sng" dirty="0">
                <a:solidFill>
                  <a:srgbClr val="92D050"/>
                </a:solidFill>
              </a:rPr>
              <a:t>product added </a:t>
            </a:r>
            <a:r>
              <a:rPr lang="en-US" sz="2000" dirty="0"/>
              <a:t>along with the </a:t>
            </a:r>
            <a:r>
              <a:rPr lang="en-US" sz="2000" b="1" dirty="0">
                <a:solidFill>
                  <a:srgbClr val="7030A0"/>
                </a:solidFill>
              </a:rPr>
              <a:t>new id </a:t>
            </a:r>
            <a:r>
              <a:rPr lang="en-US" sz="2000" dirty="0"/>
              <a:t>of the </a:t>
            </a:r>
            <a:r>
              <a:rPr lang="en-US" sz="2000" b="1" dirty="0">
                <a:solidFill>
                  <a:srgbClr val="FFC000"/>
                </a:solidFill>
              </a:rPr>
              <a:t>product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649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412777"/>
            <a:ext cx="8640960" cy="5212346"/>
          </a:xfrm>
        </p:spPr>
      </p:pic>
    </p:spTree>
    <p:extLst>
      <p:ext uri="{BB962C8B-B14F-4D97-AF65-F5344CB8AC3E}">
        <p14:creationId xmlns:p14="http://schemas.microsoft.com/office/powerpoint/2010/main" val="3277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15442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11858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Handling put request in 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PUT</a:t>
            </a:r>
            <a:r>
              <a:rPr lang="en-US" dirty="0"/>
              <a:t> request is </a:t>
            </a:r>
            <a:r>
              <a:rPr lang="en-US" b="1" dirty="0">
                <a:solidFill>
                  <a:srgbClr val="002060"/>
                </a:solidFill>
              </a:rPr>
              <a:t>handled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1"/>
                </a:solidFill>
              </a:rPr>
              <a:t>Express</a:t>
            </a:r>
            <a:r>
              <a:rPr lang="en-US" dirty="0"/>
              <a:t> using the </a:t>
            </a:r>
            <a:r>
              <a:rPr lang="en-US" b="1" dirty="0">
                <a:solidFill>
                  <a:srgbClr val="00B050"/>
                </a:solidFill>
              </a:rPr>
              <a:t>put() </a:t>
            </a:r>
            <a:r>
              <a:rPr lang="en-US" dirty="0"/>
              <a:t>method.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is </a:t>
            </a:r>
            <a:r>
              <a:rPr lang="en-US" b="1" dirty="0">
                <a:solidFill>
                  <a:schemeClr val="accent1"/>
                </a:solidFill>
              </a:rPr>
              <a:t>used</a:t>
            </a:r>
            <a:r>
              <a:rPr lang="en-US" dirty="0"/>
              <a:t> to </a:t>
            </a:r>
            <a:r>
              <a:rPr lang="en-US" b="1" dirty="0">
                <a:solidFill>
                  <a:srgbClr val="00B050"/>
                </a:solidFill>
              </a:rPr>
              <a:t>update</a:t>
            </a:r>
            <a:r>
              <a:rPr lang="en-US" dirty="0"/>
              <a:t> an </a:t>
            </a:r>
            <a:r>
              <a:rPr lang="en-US" b="1" dirty="0">
                <a:solidFill>
                  <a:srgbClr val="7030A0"/>
                </a:solidFill>
              </a:rPr>
              <a:t>existing resource </a:t>
            </a:r>
            <a:r>
              <a:rPr lang="en-US" dirty="0"/>
              <a:t>on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 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corresponds</a:t>
            </a:r>
            <a:r>
              <a:rPr lang="en-US" dirty="0"/>
              <a:t> to the </a:t>
            </a:r>
            <a:r>
              <a:rPr lang="en-US" b="1" dirty="0">
                <a:solidFill>
                  <a:schemeClr val="accent1"/>
                </a:solidFill>
              </a:rPr>
              <a:t>Update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crud</a:t>
            </a:r>
            <a:r>
              <a:rPr lang="en-US" dirty="0"/>
              <a:t> in a </a:t>
            </a:r>
            <a:r>
              <a:rPr lang="en-US" b="1" dirty="0">
                <a:solidFill>
                  <a:schemeClr val="accent2"/>
                </a:solidFill>
              </a:rPr>
              <a:t>rest </a:t>
            </a:r>
            <a:r>
              <a:rPr lang="en-US" b="1" dirty="0" err="1">
                <a:solidFill>
                  <a:schemeClr val="accent2"/>
                </a:solidFill>
              </a:rPr>
              <a:t>api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 Server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product app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1"/>
                </a:solidFill>
              </a:rPr>
              <a:t>discussed</a:t>
            </a:r>
            <a:r>
              <a:rPr lang="en-US" sz="2200" dirty="0"/>
              <a:t> earlier to  </a:t>
            </a:r>
            <a:r>
              <a:rPr lang="en-US" sz="2200" b="1" dirty="0">
                <a:solidFill>
                  <a:srgbClr val="FFC000"/>
                </a:solidFill>
              </a:rPr>
              <a:t>handle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put requests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receiving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FFC000"/>
                </a:solidFill>
              </a:rPr>
              <a:t>product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/>
                </a:solidFill>
              </a:rPr>
              <a:t>updating </a:t>
            </a:r>
            <a:r>
              <a:rPr lang="en-US" sz="2200" dirty="0"/>
              <a:t>it after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performing</a:t>
            </a:r>
            <a:r>
              <a:rPr lang="en-US" sz="2200" dirty="0"/>
              <a:t> all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validations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Also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send back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/>
                </a:solidFill>
              </a:rPr>
              <a:t>updated product 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accent1"/>
                </a:solidFill>
              </a:rPr>
              <a:t>client</a:t>
            </a:r>
            <a:r>
              <a:rPr lang="en-US" sz="22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product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rgbClr val="00B050"/>
                </a:solidFill>
              </a:rPr>
              <a:t>passed</a:t>
            </a:r>
            <a:r>
              <a:rPr lang="en-US" sz="2200" dirty="0"/>
              <a:t> as a </a:t>
            </a:r>
            <a:r>
              <a:rPr lang="en-US" sz="2200" b="1" dirty="0">
                <a:solidFill>
                  <a:srgbClr val="7030A0"/>
                </a:solidFill>
              </a:rPr>
              <a:t>JSON object </a:t>
            </a:r>
            <a:r>
              <a:rPr lang="en-US" sz="2200" dirty="0"/>
              <a:t>through </a:t>
            </a:r>
            <a:r>
              <a:rPr lang="en-US" sz="2200" b="1" dirty="0">
                <a:solidFill>
                  <a:srgbClr val="002060"/>
                </a:solidFill>
              </a:rPr>
              <a:t>POSTMAN/THUNDERCLIENT </a:t>
            </a:r>
            <a:r>
              <a:rPr lang="en-US" sz="2200" dirty="0"/>
              <a:t>containing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price </a:t>
            </a:r>
            <a:r>
              <a:rPr lang="en-US" sz="2200" dirty="0"/>
              <a:t>fields and </a:t>
            </a:r>
            <a:r>
              <a:rPr lang="en-US" sz="2200" b="1" dirty="0">
                <a:solidFill>
                  <a:schemeClr val="accent2"/>
                </a:solidFill>
              </a:rPr>
              <a:t>id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rgbClr val="0070C0"/>
                </a:solidFill>
              </a:rPr>
              <a:t>passed </a:t>
            </a:r>
            <a:r>
              <a:rPr lang="en-US" sz="2200" dirty="0"/>
              <a:t>as </a:t>
            </a:r>
            <a:r>
              <a:rPr lang="en-US" sz="2200" b="1" dirty="0">
                <a:solidFill>
                  <a:srgbClr val="00B050"/>
                </a:solidFill>
              </a:rPr>
              <a:t>route parameter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5082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 Server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handle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post requests </a:t>
            </a:r>
            <a:r>
              <a:rPr lang="en-US" sz="2200" dirty="0"/>
              <a:t>for  </a:t>
            </a:r>
            <a:r>
              <a:rPr lang="en-US" sz="2200" b="1" dirty="0">
                <a:solidFill>
                  <a:srgbClr val="0070C0"/>
                </a:solidFill>
              </a:rPr>
              <a:t>“/login”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70C0"/>
                </a:solidFill>
              </a:rPr>
              <a:t>“/logout” </a:t>
            </a:r>
            <a:r>
              <a:rPr lang="en-US" sz="2200" dirty="0"/>
              <a:t>route</a:t>
            </a: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826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Validations</a:t>
            </a:r>
            <a:r>
              <a:rPr lang="en-US" sz="2200" dirty="0"/>
              <a:t> needed are</a:t>
            </a:r>
            <a:r>
              <a:rPr lang="en-US" sz="2200" b="1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name </a:t>
            </a:r>
            <a:r>
              <a:rPr lang="en-US" sz="2000" dirty="0"/>
              <a:t>must be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string</a:t>
            </a:r>
            <a:r>
              <a:rPr lang="en-US" sz="2000" dirty="0"/>
              <a:t> with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atleast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 3 characters </a:t>
            </a:r>
            <a:r>
              <a:rPr lang="en-US" sz="2000" dirty="0"/>
              <a:t>and it is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required</a:t>
            </a:r>
            <a:r>
              <a:rPr lang="en-US" sz="2000" dirty="0"/>
              <a:t> property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price </a:t>
            </a:r>
            <a:r>
              <a:rPr lang="en-US" sz="2000" dirty="0"/>
              <a:t>must be an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integer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minimum value </a:t>
            </a:r>
            <a:r>
              <a:rPr lang="en-US" sz="2000" dirty="0"/>
              <a:t>of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20000</a:t>
            </a:r>
            <a:r>
              <a:rPr lang="en-US" sz="2000" dirty="0"/>
              <a:t> and it is also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required</a:t>
            </a:r>
            <a:r>
              <a:rPr lang="en-US" sz="2000" dirty="0"/>
              <a:t> property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4742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Look up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product</a:t>
            </a:r>
            <a:r>
              <a:rPr lang="en-US" sz="2200" dirty="0"/>
              <a:t> in the </a:t>
            </a:r>
            <a:r>
              <a:rPr lang="en-US" sz="2200" b="1" dirty="0">
                <a:solidFill>
                  <a:schemeClr val="accent3"/>
                </a:solidFill>
              </a:rPr>
              <a:t>products array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it is </a:t>
            </a:r>
            <a:r>
              <a:rPr lang="en-US" sz="2200" b="1" dirty="0">
                <a:solidFill>
                  <a:srgbClr val="92D050"/>
                </a:solidFill>
              </a:rPr>
              <a:t>not found</a:t>
            </a:r>
            <a:r>
              <a:rPr lang="en-US" sz="2200" dirty="0"/>
              <a:t>, return a </a:t>
            </a:r>
            <a:r>
              <a:rPr lang="en-US" sz="2200" b="1" dirty="0">
                <a:solidFill>
                  <a:srgbClr val="C00000"/>
                </a:solidFill>
              </a:rPr>
              <a:t>404 error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Validate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2200" dirty="0"/>
              <a:t> being </a:t>
            </a:r>
            <a:r>
              <a:rPr lang="en-US" sz="2200" b="1" dirty="0">
                <a:solidFill>
                  <a:srgbClr val="00B050"/>
                </a:solidFill>
              </a:rPr>
              <a:t>sent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002060"/>
                </a:solidFill>
              </a:rPr>
              <a:t>server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that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00B050"/>
                </a:solidFill>
              </a:rPr>
              <a:t>invalid</a:t>
            </a:r>
            <a:r>
              <a:rPr lang="en-US" sz="2200" dirty="0"/>
              <a:t>, send an </a:t>
            </a:r>
            <a:r>
              <a:rPr lang="en-US" sz="2200" b="1" dirty="0">
                <a:solidFill>
                  <a:schemeClr val="accent2"/>
                </a:solidFill>
              </a:rPr>
              <a:t>error 400 bad request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</a:t>
            </a:r>
            <a:r>
              <a:rPr lang="en-US" sz="2200" b="1" dirty="0">
                <a:solidFill>
                  <a:schemeClr val="accent3"/>
                </a:solidFill>
              </a:rPr>
              <a:t>all checks out</a:t>
            </a:r>
            <a:r>
              <a:rPr lang="en-US" sz="2200" dirty="0"/>
              <a:t>, then </a:t>
            </a:r>
            <a:r>
              <a:rPr lang="en-US" sz="2200" b="1" dirty="0">
                <a:solidFill>
                  <a:srgbClr val="0070C0"/>
                </a:solidFill>
              </a:rPr>
              <a:t>update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product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Send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updated product </a:t>
            </a:r>
            <a:r>
              <a:rPr lang="en-US" sz="2200" dirty="0"/>
              <a:t>back as a </a:t>
            </a:r>
            <a:r>
              <a:rPr lang="en-US" sz="2200" b="1" dirty="0">
                <a:solidFill>
                  <a:srgbClr val="7030A0"/>
                </a:solidFill>
              </a:rPr>
              <a:t>response</a:t>
            </a:r>
            <a:r>
              <a:rPr lang="en-US" sz="22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002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484785"/>
            <a:ext cx="8784975" cy="5140338"/>
          </a:xfrm>
        </p:spPr>
      </p:pic>
    </p:spTree>
    <p:extLst>
      <p:ext uri="{BB962C8B-B14F-4D97-AF65-F5344CB8AC3E}">
        <p14:creationId xmlns:p14="http://schemas.microsoft.com/office/powerpoint/2010/main" val="10447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20683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2119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Handling delete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DELETE </a:t>
            </a:r>
            <a:r>
              <a:rPr lang="en-US" dirty="0"/>
              <a:t>request is </a:t>
            </a:r>
            <a:r>
              <a:rPr lang="en-US" b="1" dirty="0">
                <a:solidFill>
                  <a:srgbClr val="002060"/>
                </a:solidFill>
              </a:rPr>
              <a:t>handled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1"/>
                </a:solidFill>
              </a:rPr>
              <a:t>Express</a:t>
            </a:r>
            <a:r>
              <a:rPr lang="en-US" dirty="0"/>
              <a:t> using the </a:t>
            </a:r>
            <a:r>
              <a:rPr lang="en-US" b="1" dirty="0">
                <a:solidFill>
                  <a:srgbClr val="00B050"/>
                </a:solidFill>
              </a:rPr>
              <a:t>delete() </a:t>
            </a:r>
            <a:r>
              <a:rPr lang="en-US" dirty="0"/>
              <a:t>method.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is </a:t>
            </a:r>
            <a:r>
              <a:rPr lang="en-US" b="1" dirty="0">
                <a:solidFill>
                  <a:schemeClr val="accent1"/>
                </a:solidFill>
              </a:rPr>
              <a:t>used</a:t>
            </a:r>
            <a:r>
              <a:rPr lang="en-US" dirty="0"/>
              <a:t> to </a:t>
            </a:r>
            <a:r>
              <a:rPr lang="en-US" b="1" dirty="0">
                <a:solidFill>
                  <a:srgbClr val="00B050"/>
                </a:solidFill>
              </a:rPr>
              <a:t>remove</a:t>
            </a:r>
            <a:r>
              <a:rPr lang="en-US" dirty="0"/>
              <a:t> an </a:t>
            </a:r>
            <a:r>
              <a:rPr lang="en-US" b="1" dirty="0">
                <a:solidFill>
                  <a:srgbClr val="7030A0"/>
                </a:solidFill>
              </a:rPr>
              <a:t>existing resource </a:t>
            </a:r>
            <a:r>
              <a:rPr lang="en-US" dirty="0"/>
              <a:t>from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 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corresponds</a:t>
            </a:r>
            <a:r>
              <a:rPr lang="en-US" dirty="0"/>
              <a:t> to the </a:t>
            </a:r>
            <a:r>
              <a:rPr lang="en-US" b="1" dirty="0">
                <a:solidFill>
                  <a:schemeClr val="accent1"/>
                </a:solidFill>
              </a:rPr>
              <a:t>Delete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crud</a:t>
            </a:r>
            <a:r>
              <a:rPr lang="en-US" dirty="0"/>
              <a:t> in a </a:t>
            </a:r>
            <a:r>
              <a:rPr lang="en-US" b="1" dirty="0">
                <a:solidFill>
                  <a:schemeClr val="accent2"/>
                </a:solidFill>
              </a:rPr>
              <a:t>rest </a:t>
            </a:r>
            <a:r>
              <a:rPr lang="en-US" b="1" dirty="0" err="1">
                <a:solidFill>
                  <a:schemeClr val="accent2"/>
                </a:solidFill>
              </a:rPr>
              <a:t>api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7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 Server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product app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1"/>
                </a:solidFill>
              </a:rPr>
              <a:t>discussed</a:t>
            </a:r>
            <a:r>
              <a:rPr lang="en-US" sz="2200" dirty="0"/>
              <a:t> earlier to  </a:t>
            </a:r>
            <a:r>
              <a:rPr lang="en-US" sz="2200" b="1" dirty="0">
                <a:solidFill>
                  <a:srgbClr val="FFC000"/>
                </a:solidFill>
              </a:rPr>
              <a:t>handle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delete requests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receiving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FFC000"/>
                </a:solidFill>
              </a:rPr>
              <a:t>product id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/>
                </a:solidFill>
              </a:rPr>
              <a:t>removing </a:t>
            </a:r>
            <a:r>
              <a:rPr lang="en-US" sz="2200" dirty="0"/>
              <a:t>it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Also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send back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/>
                </a:solidFill>
              </a:rPr>
              <a:t>deleted product 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accent1"/>
                </a:solidFill>
              </a:rPr>
              <a:t>client</a:t>
            </a:r>
            <a:r>
              <a:rPr lang="en-US" sz="22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51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Look up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product</a:t>
            </a:r>
            <a:r>
              <a:rPr lang="en-US" sz="2200" dirty="0"/>
              <a:t> in the </a:t>
            </a:r>
            <a:r>
              <a:rPr lang="en-US" sz="2200" b="1" dirty="0">
                <a:solidFill>
                  <a:schemeClr val="accent3"/>
                </a:solidFill>
              </a:rPr>
              <a:t>products array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it is </a:t>
            </a:r>
            <a:r>
              <a:rPr lang="en-US" sz="2200" b="1" dirty="0">
                <a:solidFill>
                  <a:srgbClr val="92D050"/>
                </a:solidFill>
              </a:rPr>
              <a:t>not found</a:t>
            </a:r>
            <a:r>
              <a:rPr lang="en-US" sz="2200" dirty="0"/>
              <a:t>, return a </a:t>
            </a:r>
            <a:r>
              <a:rPr lang="en-US" sz="2200" b="1" dirty="0">
                <a:solidFill>
                  <a:srgbClr val="C00000"/>
                </a:solidFill>
              </a:rPr>
              <a:t>404 error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</a:t>
            </a:r>
            <a:r>
              <a:rPr lang="en-US" sz="2200" b="1" dirty="0">
                <a:solidFill>
                  <a:schemeClr val="accent3"/>
                </a:solidFill>
              </a:rPr>
              <a:t>found</a:t>
            </a:r>
            <a:r>
              <a:rPr lang="en-US" sz="2200" dirty="0"/>
              <a:t>, then </a:t>
            </a:r>
            <a:r>
              <a:rPr lang="en-US" sz="2200" b="1" dirty="0">
                <a:solidFill>
                  <a:srgbClr val="0070C0"/>
                </a:solidFill>
              </a:rPr>
              <a:t>delete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product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Send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deleted product </a:t>
            </a:r>
            <a:r>
              <a:rPr lang="en-US" sz="2200" dirty="0"/>
              <a:t>back as a </a:t>
            </a:r>
            <a:r>
              <a:rPr lang="en-US" sz="2200" b="1" dirty="0">
                <a:solidFill>
                  <a:srgbClr val="7030A0"/>
                </a:solidFill>
              </a:rPr>
              <a:t>response</a:t>
            </a:r>
            <a:r>
              <a:rPr lang="en-US" sz="22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0699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484785"/>
            <a:ext cx="8784975" cy="5140338"/>
          </a:xfrm>
        </p:spPr>
      </p:pic>
    </p:spTree>
    <p:extLst>
      <p:ext uri="{BB962C8B-B14F-4D97-AF65-F5344CB8AC3E}">
        <p14:creationId xmlns:p14="http://schemas.microsoft.com/office/powerpoint/2010/main" val="16922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16" y="1988840"/>
            <a:ext cx="8712968" cy="4348250"/>
          </a:xfrm>
        </p:spPr>
      </p:pic>
    </p:spTree>
    <p:extLst>
      <p:ext uri="{BB962C8B-B14F-4D97-AF65-F5344CB8AC3E}">
        <p14:creationId xmlns:p14="http://schemas.microsoft.com/office/powerpoint/2010/main" val="9961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97" y="2060847"/>
            <a:ext cx="8178140" cy="4564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26308" y="1525905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9127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25905"/>
            <a:ext cx="8712968" cy="5099217"/>
          </a:xfrm>
        </p:spPr>
      </p:pic>
    </p:spTree>
    <p:extLst>
      <p:ext uri="{BB962C8B-B14F-4D97-AF65-F5344CB8AC3E}">
        <p14:creationId xmlns:p14="http://schemas.microsoft.com/office/powerpoint/2010/main" val="40108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Project-5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Develop </a:t>
            </a:r>
            <a:r>
              <a:rPr lang="en-US" sz="2200" dirty="0"/>
              <a:t>a </a:t>
            </a:r>
            <a:r>
              <a:rPr lang="en-US" sz="2200" b="1" u="sng" dirty="0">
                <a:solidFill>
                  <a:schemeClr val="accent1">
                    <a:lumMod val="75000"/>
                  </a:schemeClr>
                </a:solidFill>
              </a:rPr>
              <a:t>RESTful API </a:t>
            </a:r>
            <a:r>
              <a:rPr lang="en-US" sz="2200" dirty="0"/>
              <a:t>app for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blogging website</a:t>
            </a:r>
            <a:r>
              <a:rPr lang="en-US" sz="2200" dirty="0"/>
              <a:t>.</a:t>
            </a:r>
            <a:endParaRPr lang="en-US" sz="22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Following</a:t>
            </a:r>
            <a:r>
              <a:rPr lang="en-US" sz="2200" dirty="0"/>
              <a:t> are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tasks</a:t>
            </a:r>
            <a:r>
              <a:rPr lang="en-US" sz="2200" dirty="0"/>
              <a:t> this </a:t>
            </a:r>
            <a:r>
              <a:rPr lang="en-US" sz="2200" b="1" dirty="0">
                <a:solidFill>
                  <a:srgbClr val="FFC000"/>
                </a:solidFill>
              </a:rPr>
              <a:t>app</a:t>
            </a:r>
            <a:r>
              <a:rPr lang="en-US" sz="2200" dirty="0"/>
              <a:t> will </a:t>
            </a:r>
            <a:r>
              <a:rPr lang="en-US" sz="2200" b="1" dirty="0">
                <a:solidFill>
                  <a:srgbClr val="00B050"/>
                </a:solidFill>
              </a:rPr>
              <a:t>perform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On first execution </a:t>
            </a:r>
            <a:r>
              <a:rPr lang="en-US" sz="2000" dirty="0"/>
              <a:t>it should </a:t>
            </a:r>
            <a:r>
              <a:rPr lang="en-US" sz="2000" b="1" dirty="0">
                <a:solidFill>
                  <a:srgbClr val="FFC000"/>
                </a:solidFill>
              </a:rPr>
              <a:t>create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00B050"/>
                </a:solidFill>
              </a:rPr>
              <a:t>folder</a:t>
            </a:r>
            <a:r>
              <a:rPr lang="en-US" sz="2000" dirty="0"/>
              <a:t> called </a:t>
            </a:r>
            <a:r>
              <a:rPr lang="en-US" sz="2000" b="1" u="sng" dirty="0">
                <a:solidFill>
                  <a:srgbClr val="C00000"/>
                </a:solidFill>
              </a:rPr>
              <a:t>data</a:t>
            </a:r>
            <a:r>
              <a:rPr lang="en-US" sz="2000" dirty="0"/>
              <a:t> having a file called </a:t>
            </a:r>
            <a:r>
              <a:rPr lang="en-US" sz="2000" b="1" u="sng" dirty="0" err="1">
                <a:solidFill>
                  <a:srgbClr val="C00000"/>
                </a:solidFill>
              </a:rPr>
              <a:t>posts.json</a:t>
            </a:r>
            <a:r>
              <a:rPr lang="en-US" sz="2000" b="1" u="sng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with a </a:t>
            </a:r>
            <a:r>
              <a:rPr lang="en-US" sz="2000" b="1" dirty="0">
                <a:solidFill>
                  <a:srgbClr val="7030A0"/>
                </a:solidFill>
              </a:rPr>
              <a:t>default post </a:t>
            </a:r>
            <a:r>
              <a:rPr lang="en-US" sz="2000" dirty="0"/>
              <a:t>as shown below:</a:t>
            </a:r>
            <a:endParaRPr lang="en-US" sz="2000" b="1" dirty="0">
              <a:solidFill>
                <a:srgbClr val="92D05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{"id":1,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title":"HTML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url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":"http://someurl.com", 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"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description":"The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best"}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693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Project-5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dirty="0"/>
              <a:t>It </a:t>
            </a:r>
            <a:r>
              <a:rPr lang="en-US" sz="2000" b="1" dirty="0">
                <a:solidFill>
                  <a:srgbClr val="00B050"/>
                </a:solidFill>
              </a:rPr>
              <a:t>should provide API  </a:t>
            </a:r>
            <a:r>
              <a:rPr lang="en-US" sz="2000" dirty="0"/>
              <a:t>for the </a:t>
            </a:r>
            <a:r>
              <a:rPr lang="en-US" sz="2000" b="1" dirty="0">
                <a:solidFill>
                  <a:srgbClr val="7030A0"/>
                </a:solidFill>
              </a:rPr>
              <a:t>client</a:t>
            </a:r>
            <a:r>
              <a:rPr lang="en-US" sz="2000" dirty="0"/>
              <a:t> to: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GET all the posts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chemeClr val="accent3"/>
                </a:solidFill>
              </a:rPr>
              <a:t>GET a post by id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Create a new POST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FFC000"/>
                </a:solidFill>
              </a:rPr>
              <a:t>UPDATE a POST based upon id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DELETE a POST based upon id</a:t>
            </a: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All the </a:t>
            </a:r>
            <a:r>
              <a:rPr lang="en-US" sz="2000" b="1" dirty="0">
                <a:solidFill>
                  <a:srgbClr val="C00000"/>
                </a:solidFill>
              </a:rPr>
              <a:t>changes</a:t>
            </a:r>
            <a:r>
              <a:rPr lang="en-US" sz="2000" dirty="0"/>
              <a:t> done by the </a:t>
            </a:r>
            <a:r>
              <a:rPr lang="en-US" sz="2000" b="1" dirty="0">
                <a:solidFill>
                  <a:schemeClr val="accent2"/>
                </a:solidFill>
              </a:rPr>
              <a:t>app</a:t>
            </a:r>
            <a:r>
              <a:rPr lang="en-US" sz="2000" dirty="0"/>
              <a:t> must get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reflected</a:t>
            </a:r>
            <a:r>
              <a:rPr lang="en-US" sz="2000" dirty="0"/>
              <a:t> in the file </a:t>
            </a:r>
            <a:r>
              <a:rPr lang="en-US" sz="2000" b="1" u="sng" dirty="0" err="1">
                <a:solidFill>
                  <a:srgbClr val="C00000"/>
                </a:solidFill>
              </a:rPr>
              <a:t>posts.json</a:t>
            </a:r>
            <a:endParaRPr lang="en-US" sz="2000" b="1" u="sng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06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test post request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For </a:t>
            </a:r>
            <a:r>
              <a:rPr lang="en-US" b="1" dirty="0">
                <a:solidFill>
                  <a:schemeClr val="accent1"/>
                </a:solidFill>
              </a:rPr>
              <a:t>testing</a:t>
            </a:r>
            <a:r>
              <a:rPr lang="en-US" dirty="0"/>
              <a:t>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POST request </a:t>
            </a:r>
            <a:r>
              <a:rPr lang="en-US" dirty="0"/>
              <a:t>we </a:t>
            </a:r>
            <a:r>
              <a:rPr lang="en-US" b="1" dirty="0">
                <a:solidFill>
                  <a:srgbClr val="00B050"/>
                </a:solidFill>
              </a:rPr>
              <a:t>require</a:t>
            </a:r>
            <a:r>
              <a:rPr lang="en-US" dirty="0"/>
              <a:t> a </a:t>
            </a:r>
            <a:r>
              <a:rPr lang="en-US" b="1" dirty="0">
                <a:solidFill>
                  <a:srgbClr val="002060"/>
                </a:solidFill>
              </a:rPr>
              <a:t>REST API CLIENT </a:t>
            </a:r>
            <a:r>
              <a:rPr lang="en-US" dirty="0"/>
              <a:t>like: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Postman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chemeClr val="accent3"/>
                </a:solidFill>
              </a:rPr>
              <a:t>HoppScotch</a:t>
            </a:r>
            <a:endParaRPr lang="en-US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endParaRPr lang="en-US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92D050"/>
                </a:solidFill>
              </a:rPr>
              <a:t>ReqBin</a:t>
            </a:r>
            <a:endParaRPr lang="en-US" b="1" dirty="0">
              <a:solidFill>
                <a:srgbClr val="92D050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 err="1">
                <a:solidFill>
                  <a:srgbClr val="FFC000"/>
                </a:solidFill>
              </a:rPr>
              <a:t>ThunderClient</a:t>
            </a:r>
            <a:r>
              <a:rPr lang="en-US" dirty="0"/>
              <a:t> extension for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VS CODE</a:t>
            </a:r>
          </a:p>
          <a:p>
            <a:pPr lvl="1"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Postman</a:t>
            </a:r>
            <a:r>
              <a:rPr lang="en-US" dirty="0"/>
              <a:t> is an </a:t>
            </a:r>
            <a:r>
              <a:rPr lang="en-US" b="1" dirty="0">
                <a:solidFill>
                  <a:schemeClr val="accent1"/>
                </a:solidFill>
              </a:rPr>
              <a:t>application</a:t>
            </a:r>
            <a:r>
              <a:rPr lang="en-US" dirty="0"/>
              <a:t> used for </a:t>
            </a:r>
            <a:r>
              <a:rPr lang="en-US" b="1" dirty="0">
                <a:solidFill>
                  <a:srgbClr val="00B050"/>
                </a:solidFill>
              </a:rPr>
              <a:t>API testing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is an </a:t>
            </a:r>
            <a:r>
              <a:rPr lang="en-US" b="1" dirty="0">
                <a:solidFill>
                  <a:srgbClr val="0070C0"/>
                </a:solidFill>
              </a:rPr>
              <a:t>HTTP client </a:t>
            </a:r>
            <a:r>
              <a:rPr lang="en-US" dirty="0"/>
              <a:t>that tests </a:t>
            </a:r>
            <a:r>
              <a:rPr lang="en-US" b="1" dirty="0">
                <a:solidFill>
                  <a:srgbClr val="C00000"/>
                </a:solidFill>
              </a:rPr>
              <a:t>HTTP requests</a:t>
            </a:r>
            <a:r>
              <a:rPr lang="en-US" dirty="0"/>
              <a:t>, utilizing a </a:t>
            </a:r>
            <a:r>
              <a:rPr lang="en-US" b="1" dirty="0">
                <a:solidFill>
                  <a:srgbClr val="7030A0"/>
                </a:solidFill>
              </a:rPr>
              <a:t>graphical user interface</a:t>
            </a:r>
            <a:r>
              <a:rPr lang="en-US" dirty="0"/>
              <a:t>, through which we </a:t>
            </a:r>
            <a:r>
              <a:rPr lang="en-US" b="1" dirty="0">
                <a:solidFill>
                  <a:schemeClr val="accent2"/>
                </a:solidFill>
              </a:rPr>
              <a:t>obtain</a:t>
            </a:r>
            <a:r>
              <a:rPr lang="en-US" dirty="0"/>
              <a:t> different types of </a:t>
            </a:r>
            <a:r>
              <a:rPr lang="en-US" b="1" dirty="0">
                <a:solidFill>
                  <a:srgbClr val="92D050"/>
                </a:solidFill>
              </a:rPr>
              <a:t>responses</a:t>
            </a:r>
            <a:r>
              <a:rPr lang="en-US" dirty="0"/>
              <a:t> that </a:t>
            </a:r>
            <a:r>
              <a:rPr lang="en-US" b="1" dirty="0">
                <a:solidFill>
                  <a:srgbClr val="C00000"/>
                </a:solidFill>
              </a:rPr>
              <a:t>need </a:t>
            </a:r>
            <a:r>
              <a:rPr lang="en-US" dirty="0"/>
              <a:t>to be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subsequently validated</a:t>
            </a:r>
            <a:r>
              <a:rPr lang="en-US" dirty="0"/>
              <a:t>. .</a:t>
            </a:r>
          </a:p>
        </p:txBody>
      </p:sp>
    </p:spTree>
    <p:extLst>
      <p:ext uri="{BB962C8B-B14F-4D97-AF65-F5344CB8AC3E}">
        <p14:creationId xmlns:p14="http://schemas.microsoft.com/office/powerpoint/2010/main" val="8829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Create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2"/>
                </a:solidFill>
              </a:rPr>
              <a:t>account</a:t>
            </a:r>
            <a:r>
              <a:rPr lang="en-US" dirty="0"/>
              <a:t> by </a:t>
            </a:r>
            <a:r>
              <a:rPr lang="en-US" b="1" dirty="0">
                <a:solidFill>
                  <a:schemeClr val="accent1"/>
                </a:solidFill>
              </a:rPr>
              <a:t>visiting</a:t>
            </a:r>
            <a:r>
              <a:rPr lang="en-US" dirty="0"/>
              <a:t> the following </a:t>
            </a:r>
            <a:r>
              <a:rPr lang="en-US" b="1" dirty="0" err="1">
                <a:solidFill>
                  <a:srgbClr val="00B050"/>
                </a:solidFill>
              </a:rPr>
              <a:t>url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>
                <a:hlinkClick r:id="rId2"/>
              </a:rPr>
              <a:t>https://identity.getpostman.com/signup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50234"/>
            <a:ext cx="8322156" cy="41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postman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Fill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required details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78D8-6D01-8A42-E31F-E4E9E153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2564904"/>
            <a:ext cx="7992888" cy="42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5117</TotalTime>
  <Words>1330</Words>
  <Application>Microsoft Office PowerPoint</Application>
  <PresentationFormat>On-screen Show (4:3)</PresentationFormat>
  <Paragraphs>239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Bookman Old Style</vt:lpstr>
      <vt:lpstr>Calibri</vt:lpstr>
      <vt:lpstr>Century Gothic</vt:lpstr>
      <vt:lpstr>Consolas</vt:lpstr>
      <vt:lpstr>Wingdings</vt:lpstr>
      <vt:lpstr>Vapor Trail</vt:lpstr>
      <vt:lpstr>PowerPoint Presentation</vt:lpstr>
      <vt:lpstr>Today’s Agenda</vt:lpstr>
      <vt:lpstr>Handling post request in express</vt:lpstr>
      <vt:lpstr>Exercise 41</vt:lpstr>
      <vt:lpstr>Solution</vt:lpstr>
      <vt:lpstr>How to test post request ?</vt:lpstr>
      <vt:lpstr>What is postman ?</vt:lpstr>
      <vt:lpstr>How to use postman ?</vt:lpstr>
      <vt:lpstr>How to use postman ?</vt:lpstr>
      <vt:lpstr>How to use postman ?</vt:lpstr>
      <vt:lpstr>How to use postman ?</vt:lpstr>
      <vt:lpstr>How to use postman ?</vt:lpstr>
      <vt:lpstr>How to use postman ?</vt:lpstr>
      <vt:lpstr>output</vt:lpstr>
      <vt:lpstr>output</vt:lpstr>
      <vt:lpstr>What is thunderclient ?</vt:lpstr>
      <vt:lpstr>Using thunderclient</vt:lpstr>
      <vt:lpstr>Using thunderclient</vt:lpstr>
      <vt:lpstr>Using thunderclient</vt:lpstr>
      <vt:lpstr>Using thunderclient</vt:lpstr>
      <vt:lpstr>Extracting post data</vt:lpstr>
      <vt:lpstr>Extracting post data</vt:lpstr>
      <vt:lpstr>Exercise 42</vt:lpstr>
      <vt:lpstr>Solution</vt:lpstr>
      <vt:lpstr>output</vt:lpstr>
      <vt:lpstr>Exercise 43</vt:lpstr>
      <vt:lpstr>Solution</vt:lpstr>
      <vt:lpstr>output</vt:lpstr>
      <vt:lpstr>output</vt:lpstr>
      <vt:lpstr>Performing validation</vt:lpstr>
      <vt:lpstr>About Joi</vt:lpstr>
      <vt:lpstr>Steps required</vt:lpstr>
      <vt:lpstr>Steps required</vt:lpstr>
      <vt:lpstr>Exercise 44</vt:lpstr>
      <vt:lpstr>Solution</vt:lpstr>
      <vt:lpstr>output</vt:lpstr>
      <vt:lpstr>output</vt:lpstr>
      <vt:lpstr>Handling put request in express</vt:lpstr>
      <vt:lpstr>Exercise 45</vt:lpstr>
      <vt:lpstr>Exercise 45</vt:lpstr>
      <vt:lpstr>Steps needed</vt:lpstr>
      <vt:lpstr>Solution</vt:lpstr>
      <vt:lpstr>output</vt:lpstr>
      <vt:lpstr>output</vt:lpstr>
      <vt:lpstr>Handling delete request</vt:lpstr>
      <vt:lpstr>Exercise 46</vt:lpstr>
      <vt:lpstr>Steps needed</vt:lpstr>
      <vt:lpstr>Solution</vt:lpstr>
      <vt:lpstr>output</vt:lpstr>
      <vt:lpstr>output</vt:lpstr>
      <vt:lpstr>Project-5</vt:lpstr>
      <vt:lpstr>Project-5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269</cp:revision>
  <dcterms:created xsi:type="dcterms:W3CDTF">2015-12-21T13:46:00Z</dcterms:created>
  <dcterms:modified xsi:type="dcterms:W3CDTF">2023-06-26T11:16:00Z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